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4"/>
  </p:sldMasterIdLst>
  <p:notesMasterIdLst>
    <p:notesMasterId r:id="rId17"/>
  </p:notesMasterIdLst>
  <p:sldIdLst>
    <p:sldId id="256" r:id="rId5"/>
    <p:sldId id="293" r:id="rId6"/>
    <p:sldId id="268" r:id="rId7"/>
    <p:sldId id="303" r:id="rId8"/>
    <p:sldId id="258" r:id="rId9"/>
    <p:sldId id="271" r:id="rId10"/>
    <p:sldId id="270" r:id="rId11"/>
    <p:sldId id="272" r:id="rId12"/>
    <p:sldId id="263" r:id="rId13"/>
    <p:sldId id="274" r:id="rId14"/>
    <p:sldId id="302" r:id="rId15"/>
    <p:sldId id="292" r:id="rId16"/>
  </p:sldIdLst>
  <p:sldSz cx="12192000" cy="68580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rence, Rebecca K." initials="LRK" lastIdx="4" clrIdx="0">
    <p:extLst>
      <p:ext uri="{19B8F6BF-5375-455C-9EA6-DF929625EA0E}">
        <p15:presenceInfo xmlns:p15="http://schemas.microsoft.com/office/powerpoint/2012/main" userId="S::rebecca.lawrence@willistowerswatson.com::fdcbd0be-757e-4c30-a3f5-271e5e297c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e Downs" userId="S::jdowns@sffcfoundation.org::750fbc34-7e05-427c-89e6-fc2cdb816eca" providerId="AD" clId="Web-{24E6D2BD-19C5-DD96-72E8-95E910EE8B30}"/>
    <pc:docChg chg="modSld">
      <pc:chgData name="Jackie Downs" userId="S::jdowns@sffcfoundation.org::750fbc34-7e05-427c-89e6-fc2cdb816eca" providerId="AD" clId="Web-{24E6D2BD-19C5-DD96-72E8-95E910EE8B30}" dt="2020-05-14T12:48:20.498" v="674" actId="20577"/>
      <pc:docMkLst>
        <pc:docMk/>
      </pc:docMkLst>
      <pc:sldChg chg="modSp">
        <pc:chgData name="Jackie Downs" userId="S::jdowns@sffcfoundation.org::750fbc34-7e05-427c-89e6-fc2cdb816eca" providerId="AD" clId="Web-{24E6D2BD-19C5-DD96-72E8-95E910EE8B30}" dt="2020-05-14T12:40:29.572" v="375" actId="20577"/>
        <pc:sldMkLst>
          <pc:docMk/>
          <pc:sldMk cId="36079372" sldId="258"/>
        </pc:sldMkLst>
        <pc:spChg chg="mod">
          <ac:chgData name="Jackie Downs" userId="S::jdowns@sffcfoundation.org::750fbc34-7e05-427c-89e6-fc2cdb816eca" providerId="AD" clId="Web-{24E6D2BD-19C5-DD96-72E8-95E910EE8B30}" dt="2020-05-14T12:40:29.572" v="375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33:37.318" v="157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24E6D2BD-19C5-DD96-72E8-95E910EE8B30}" dt="2020-05-14T12:33:37.318" v="157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35:47.523" v="191" actId="20577"/>
        <pc:sldMkLst>
          <pc:docMk/>
          <pc:sldMk cId="249688773" sldId="269"/>
        </pc:sldMkLst>
        <pc:spChg chg="mod">
          <ac:chgData name="Jackie Downs" userId="S::jdowns@sffcfoundation.org::750fbc34-7e05-427c-89e6-fc2cdb816eca" providerId="AD" clId="Web-{24E6D2BD-19C5-DD96-72E8-95E910EE8B30}" dt="2020-05-14T12:35:47.523" v="191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3:00.901" v="530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24E6D2BD-19C5-DD96-72E8-95E910EE8B30}" dt="2020-05-14T12:43:00.901" v="530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3:57.949" v="578" actId="20577"/>
        <pc:sldMkLst>
          <pc:docMk/>
          <pc:sldMk cId="2035283524" sldId="272"/>
        </pc:sldMkLst>
        <pc:spChg chg="mod">
          <ac:chgData name="Jackie Downs" userId="S::jdowns@sffcfoundation.org::750fbc34-7e05-427c-89e6-fc2cdb816eca" providerId="AD" clId="Web-{24E6D2BD-19C5-DD96-72E8-95E910EE8B30}" dt="2020-05-14T12:43:57.949" v="578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6:16.840" v="642" actId="20577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24E6D2BD-19C5-DD96-72E8-95E910EE8B30}" dt="2020-05-14T12:44:50.886" v="605" actId="20577"/>
          <ac:spMkLst>
            <pc:docMk/>
            <pc:sldMk cId="235494072" sldId="27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24E6D2BD-19C5-DD96-72E8-95E910EE8B30}" dt="2020-05-14T12:46:16.840" v="642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6:35.731" v="664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24E6D2BD-19C5-DD96-72E8-95E910EE8B30}" dt="2020-05-14T12:46:35.731" v="664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31:34.021" v="86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24E6D2BD-19C5-DD96-72E8-95E910EE8B30}" dt="2020-05-14T12:31:34.021" v="86" actId="20577"/>
          <ac:spMkLst>
            <pc:docMk/>
            <pc:sldMk cId="1095908797" sldId="29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7:11.700" v="667" actId="20577"/>
        <pc:sldMkLst>
          <pc:docMk/>
          <pc:sldMk cId="3722023148" sldId="295"/>
        </pc:sldMkLst>
        <pc:spChg chg="mod">
          <ac:chgData name="Jackie Downs" userId="S::jdowns@sffcfoundation.org::750fbc34-7e05-427c-89e6-fc2cdb816eca" providerId="AD" clId="Web-{24E6D2BD-19C5-DD96-72E8-95E910EE8B30}" dt="2020-05-14T12:47:11.700" v="667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8:20.498" v="674" actId="20577"/>
        <pc:sldMkLst>
          <pc:docMk/>
          <pc:sldMk cId="1128404624" sldId="300"/>
        </pc:sldMkLst>
        <pc:spChg chg="mod">
          <ac:chgData name="Jackie Downs" userId="S::jdowns@sffcfoundation.org::750fbc34-7e05-427c-89e6-fc2cdb816eca" providerId="AD" clId="Web-{24E6D2BD-19C5-DD96-72E8-95E910EE8B30}" dt="2020-05-14T12:48:20.498" v="674" actId="20577"/>
          <ac:spMkLst>
            <pc:docMk/>
            <pc:sldMk cId="1128404624" sldId="300"/>
            <ac:spMk id="3" creationId="{8DAE761D-1803-4122-B123-8930D9ECBB55}"/>
          </ac:spMkLst>
        </pc:spChg>
      </pc:sldChg>
    </pc:docChg>
  </pc:docChgLst>
  <pc:docChgLst>
    <pc:chgData name="Jackie Downs" userId="S::jdowns@sffcfoundation.org::750fbc34-7e05-427c-89e6-fc2cdb816eca" providerId="AD" clId="Web-{0D27BFDC-798F-D8B5-D3BD-A26C74D902BA}"/>
    <pc:docChg chg="delSld modSld">
      <pc:chgData name="Jackie Downs" userId="S::jdowns@sffcfoundation.org::750fbc34-7e05-427c-89e6-fc2cdb816eca" providerId="AD" clId="Web-{0D27BFDC-798F-D8B5-D3BD-A26C74D902BA}" dt="2021-06-03T15:03:11.201" v="5" actId="1076"/>
      <pc:docMkLst>
        <pc:docMk/>
      </pc:docMkLst>
      <pc:sldChg chg="modSp">
        <pc:chgData name="Jackie Downs" userId="S::jdowns@sffcfoundation.org::750fbc34-7e05-427c-89e6-fc2cdb816eca" providerId="AD" clId="Web-{0D27BFDC-798F-D8B5-D3BD-A26C74D902BA}" dt="2021-06-03T15:03:11.201" v="5" actId="1076"/>
        <pc:sldMkLst>
          <pc:docMk/>
          <pc:sldMk cId="1540592784" sldId="303"/>
        </pc:sldMkLst>
        <pc:spChg chg="mod">
          <ac:chgData name="Jackie Downs" userId="S::jdowns@sffcfoundation.org::750fbc34-7e05-427c-89e6-fc2cdb816eca" providerId="AD" clId="Web-{0D27BFDC-798F-D8B5-D3BD-A26C74D902BA}" dt="2021-06-03T15:03:11.201" v="5" actId="1076"/>
          <ac:spMkLst>
            <pc:docMk/>
            <pc:sldMk cId="1540592784" sldId="303"/>
            <ac:spMk id="3" creationId="{CAA01B0A-309F-4EC8-94DD-610D041D0AD1}"/>
          </ac:spMkLst>
        </pc:spChg>
      </pc:sldChg>
      <pc:sldChg chg="del">
        <pc:chgData name="Jackie Downs" userId="S::jdowns@sffcfoundation.org::750fbc34-7e05-427c-89e6-fc2cdb816eca" providerId="AD" clId="Web-{0D27BFDC-798F-D8B5-D3BD-A26C74D902BA}" dt="2021-06-03T15:02:23.872" v="0"/>
        <pc:sldMkLst>
          <pc:docMk/>
          <pc:sldMk cId="625562642" sldId="306"/>
        </pc:sldMkLst>
      </pc:sldChg>
    </pc:docChg>
  </pc:docChgLst>
  <pc:docChgLst>
    <pc:chgData clId="Web-{0D27BFDC-798F-D8B5-D3BD-A26C74D902BA}"/>
    <pc:docChg chg="modSld">
      <pc:chgData name="" userId="" providerId="" clId="Web-{0D27BFDC-798F-D8B5-D3BD-A26C74D902BA}" dt="2021-06-03T15:01:07.073" v="2" actId="20577"/>
      <pc:docMkLst>
        <pc:docMk/>
      </pc:docMkLst>
      <pc:sldChg chg="modSp">
        <pc:chgData name="" userId="" providerId="" clId="Web-{0D27BFDC-798F-D8B5-D3BD-A26C74D902BA}" dt="2021-06-03T15:01:07.073" v="2" actId="20577"/>
        <pc:sldMkLst>
          <pc:docMk/>
          <pc:sldMk cId="968611417" sldId="256"/>
        </pc:sldMkLst>
        <pc:spChg chg="mod">
          <ac:chgData name="" userId="" providerId="" clId="Web-{0D27BFDC-798F-D8B5-D3BD-A26C74D902BA}" dt="2021-06-03T15:01:07.073" v="2" actId="20577"/>
          <ac:spMkLst>
            <pc:docMk/>
            <pc:sldMk cId="968611417" sldId="256"/>
            <ac:spMk id="6" creationId="{F3625DDB-C7C9-4508-857B-8458CBE84880}"/>
          </ac:spMkLst>
        </pc:spChg>
      </pc:sldChg>
    </pc:docChg>
  </pc:docChgLst>
  <pc:docChgLst>
    <pc:chgData name="Ashley Beisiegel" userId="1206c160-009f-4d23-8076-031e756c6dba" providerId="ADAL" clId="{1331624C-FFBC-484A-A1BD-D45423A25D41}"/>
    <pc:docChg chg="modSld">
      <pc:chgData name="Ashley Beisiegel" userId="1206c160-009f-4d23-8076-031e756c6dba" providerId="ADAL" clId="{1331624C-FFBC-484A-A1BD-D45423A25D41}" dt="2023-09-12T15:56:55.314" v="6" actId="20577"/>
      <pc:docMkLst>
        <pc:docMk/>
      </pc:docMkLst>
      <pc:sldChg chg="modSp mod">
        <pc:chgData name="Ashley Beisiegel" userId="1206c160-009f-4d23-8076-031e756c6dba" providerId="ADAL" clId="{1331624C-FFBC-484A-A1BD-D45423A25D41}" dt="2023-09-12T15:56:55.314" v="6" actId="20577"/>
        <pc:sldMkLst>
          <pc:docMk/>
          <pc:sldMk cId="36079372" sldId="258"/>
        </pc:sldMkLst>
        <pc:spChg chg="mod">
          <ac:chgData name="Ashley Beisiegel" userId="1206c160-009f-4d23-8076-031e756c6dba" providerId="ADAL" clId="{1331624C-FFBC-484A-A1BD-D45423A25D41}" dt="2023-09-12T15:56:55.314" v="6" actId="20577"/>
          <ac:spMkLst>
            <pc:docMk/>
            <pc:sldMk cId="36079372" sldId="258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F9631E7D-D4FB-D56F-C2FF-DBBA4BBDB831}"/>
    <pc:docChg chg="modSld">
      <pc:chgData name="Jackie Downs" userId="S::jdowns@sffcfoundation.org::750fbc34-7e05-427c-89e6-fc2cdb816eca" providerId="AD" clId="Web-{F9631E7D-D4FB-D56F-C2FF-DBBA4BBDB831}" dt="2020-05-14T20:55:10.277" v="175" actId="20577"/>
      <pc:docMkLst>
        <pc:docMk/>
      </pc:docMkLst>
      <pc:sldChg chg="modSp">
        <pc:chgData name="Jackie Downs" userId="S::jdowns@sffcfoundation.org::750fbc34-7e05-427c-89e6-fc2cdb816eca" providerId="AD" clId="Web-{F9631E7D-D4FB-D56F-C2FF-DBBA4BBDB831}" dt="2020-05-14T20:55:10.277" v="174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F9631E7D-D4FB-D56F-C2FF-DBBA4BBDB831}" dt="2020-05-14T20:55:10.277" v="174" actId="20577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0B7D02A2-7369-380D-EDE8-9DF9018314FA}"/>
    <pc:docChg chg="addSld delSld modSld sldOrd">
      <pc:chgData name="Ashley DeWitt" userId="S::adewitt@sffcfoundation.org::1206c160-009f-4d23-8076-031e756c6dba" providerId="AD" clId="Web-{0B7D02A2-7369-380D-EDE8-9DF9018314FA}" dt="2020-05-15T16:50:20.880" v="1018" actId="20577"/>
      <pc:docMkLst>
        <pc:docMk/>
      </pc:docMkLst>
      <pc:sldChg chg="modSp delCm">
        <pc:chgData name="Ashley DeWitt" userId="S::adewitt@sffcfoundation.org::1206c160-009f-4d23-8076-031e756c6dba" providerId="AD" clId="Web-{0B7D02A2-7369-380D-EDE8-9DF9018314FA}" dt="2020-05-15T16:36:18.529" v="474" actId="20577"/>
        <pc:sldMkLst>
          <pc:docMk/>
          <pc:sldMk cId="36079372" sldId="258"/>
        </pc:sldMkLst>
        <pc:spChg chg="mod">
          <ac:chgData name="Ashley DeWitt" userId="S::adewitt@sffcfoundation.org::1206c160-009f-4d23-8076-031e756c6dba" providerId="AD" clId="Web-{0B7D02A2-7369-380D-EDE8-9DF9018314FA}" dt="2020-05-15T16:36:18.529" v="474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33:10.575" v="163" actId="20577"/>
        <pc:sldMkLst>
          <pc:docMk/>
          <pc:sldMk cId="4002634157" sldId="268"/>
        </pc:sldMkLst>
        <pc:spChg chg="mod">
          <ac:chgData name="Ashley DeWitt" userId="S::adewitt@sffcfoundation.org::1206c160-009f-4d23-8076-031e756c6dba" providerId="AD" clId="Web-{0B7D02A2-7369-380D-EDE8-9DF9018314FA}" dt="2020-05-15T16:33:10.575" v="163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Ashley DeWitt" userId="S::adewitt@sffcfoundation.org::1206c160-009f-4d23-8076-031e756c6dba" providerId="AD" clId="Web-{0B7D02A2-7369-380D-EDE8-9DF9018314FA}" dt="2020-05-15T16:33:06.106" v="159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34:11.857" v="237" actId="20577"/>
        <pc:sldMkLst>
          <pc:docMk/>
          <pc:sldMk cId="249688773" sldId="269"/>
        </pc:sldMkLst>
        <pc:spChg chg="mod">
          <ac:chgData name="Ashley DeWitt" userId="S::adewitt@sffcfoundation.org::1206c160-009f-4d23-8076-031e756c6dba" providerId="AD" clId="Web-{0B7D02A2-7369-380D-EDE8-9DF9018314FA}" dt="2020-05-15T16:34:11.857" v="237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 delCm">
        <pc:chgData name="Ashley DeWitt" userId="S::adewitt@sffcfoundation.org::1206c160-009f-4d23-8076-031e756c6dba" providerId="AD" clId="Web-{0B7D02A2-7369-380D-EDE8-9DF9018314FA}" dt="2020-05-15T16:39:29.234" v="554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0B7D02A2-7369-380D-EDE8-9DF9018314FA}" dt="2020-05-15T16:39:29.234" v="554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37:11.280" v="489" actId="20577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0B7D02A2-7369-380D-EDE8-9DF9018314FA}" dt="2020-05-15T16:37:11.280" v="489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0:59.266" v="566" actId="20577"/>
        <pc:sldMkLst>
          <pc:docMk/>
          <pc:sldMk cId="2035283524" sldId="272"/>
        </pc:sldMkLst>
        <pc:spChg chg="mod">
          <ac:chgData name="Ashley DeWitt" userId="S::adewitt@sffcfoundation.org::1206c160-009f-4d23-8076-031e756c6dba" providerId="AD" clId="Web-{0B7D02A2-7369-380D-EDE8-9DF9018314FA}" dt="2020-05-15T16:40:59.266" v="566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1:43.860" v="568" actId="20577"/>
        <pc:sldMkLst>
          <pc:docMk/>
          <pc:sldMk cId="235494072" sldId="273"/>
        </pc:sldMkLst>
        <pc:spChg chg="mod">
          <ac:chgData name="Ashley DeWitt" userId="S::adewitt@sffcfoundation.org::1206c160-009f-4d23-8076-031e756c6dba" providerId="AD" clId="Web-{0B7D02A2-7369-380D-EDE8-9DF9018314FA}" dt="2020-05-15T16:41:43.860" v="568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4:40.002" v="719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0B7D02A2-7369-380D-EDE8-9DF9018314FA}" dt="2020-05-15T16:44:40.002" v="719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 ord">
        <pc:chgData name="Ashley DeWitt" userId="S::adewitt@sffcfoundation.org::1206c160-009f-4d23-8076-031e756c6dba" providerId="AD" clId="Web-{0B7D02A2-7369-380D-EDE8-9DF9018314FA}" dt="2020-05-15T16:49:57.458" v="1013" actId="20577"/>
        <pc:sldMkLst>
          <pc:docMk/>
          <pc:sldMk cId="3303583146" sldId="292"/>
        </pc:sldMkLst>
        <pc:spChg chg="mod">
          <ac:chgData name="Ashley DeWitt" userId="S::adewitt@sffcfoundation.org::1206c160-009f-4d23-8076-031e756c6dba" providerId="AD" clId="Web-{0B7D02A2-7369-380D-EDE8-9DF9018314FA}" dt="2020-05-15T16:49:57.458" v="1013" actId="20577"/>
          <ac:spMkLst>
            <pc:docMk/>
            <pc:sldMk cId="3303583146" sldId="29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6:10.066" v="953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0B7D02A2-7369-380D-EDE8-9DF9018314FA}" dt="2020-05-15T16:46:10.066" v="953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50:20.880" v="1017" actId="20577"/>
        <pc:sldMkLst>
          <pc:docMk/>
          <pc:sldMk cId="1793927323" sldId="296"/>
        </pc:sldMkLst>
        <pc:spChg chg="mod">
          <ac:chgData name="Ashley DeWitt" userId="S::adewitt@sffcfoundation.org::1206c160-009f-4d23-8076-031e756c6dba" providerId="AD" clId="Web-{0B7D02A2-7369-380D-EDE8-9DF9018314FA}" dt="2020-05-15T16:50:20.880" v="1017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addSp delSp modSp delCm">
        <pc:chgData name="Ashley DeWitt" userId="S::adewitt@sffcfoundation.org::1206c160-009f-4d23-8076-031e756c6dba" providerId="AD" clId="Web-{0B7D02A2-7369-380D-EDE8-9DF9018314FA}" dt="2020-05-15T16:30:38.355" v="25" actId="20577"/>
        <pc:sldMkLst>
          <pc:docMk/>
          <pc:sldMk cId="1626208076" sldId="297"/>
        </pc:sldMkLst>
        <pc:spChg chg="mod">
          <ac:chgData name="Ashley DeWitt" userId="S::adewitt@sffcfoundation.org::1206c160-009f-4d23-8076-031e756c6dba" providerId="AD" clId="Web-{0B7D02A2-7369-380D-EDE8-9DF9018314FA}" dt="2020-05-15T16:30:32.261" v="24" actId="14100"/>
          <ac:spMkLst>
            <pc:docMk/>
            <pc:sldMk cId="1626208076" sldId="297"/>
            <ac:spMk id="2" creationId="{00000000-0000-0000-0000-000000000000}"/>
          </ac:spMkLst>
        </pc:spChg>
        <pc:spChg chg="del">
          <ac:chgData name="Ashley DeWitt" userId="S::adewitt@sffcfoundation.org::1206c160-009f-4d23-8076-031e756c6dba" providerId="AD" clId="Web-{0B7D02A2-7369-380D-EDE8-9DF9018314FA}" dt="2020-05-15T16:30:17.167" v="8"/>
          <ac:spMkLst>
            <pc:docMk/>
            <pc:sldMk cId="1626208076" sldId="297"/>
            <ac:spMk id="3" creationId="{00000000-0000-0000-0000-000000000000}"/>
          </ac:spMkLst>
        </pc:spChg>
        <pc:spChg chg="add mod">
          <ac:chgData name="Ashley DeWitt" userId="S::adewitt@sffcfoundation.org::1206c160-009f-4d23-8076-031e756c6dba" providerId="AD" clId="Web-{0B7D02A2-7369-380D-EDE8-9DF9018314FA}" dt="2020-05-15T16:30:38.355" v="25" actId="20577"/>
          <ac:spMkLst>
            <pc:docMk/>
            <pc:sldMk cId="1626208076" sldId="297"/>
            <ac:spMk id="6" creationId="{19412636-1847-4DCB-BF69-3532589298AC}"/>
          </ac:spMkLst>
        </pc:spChg>
      </pc:sldChg>
      <pc:sldChg chg="del">
        <pc:chgData name="Ashley DeWitt" userId="S::adewitt@sffcfoundation.org::1206c160-009f-4d23-8076-031e756c6dba" providerId="AD" clId="Web-{0B7D02A2-7369-380D-EDE8-9DF9018314FA}" dt="2020-05-15T16:46:46.707" v="955"/>
        <pc:sldMkLst>
          <pc:docMk/>
          <pc:sldMk cId="4157220021" sldId="298"/>
        </pc:sldMkLst>
      </pc:sldChg>
      <pc:sldChg chg="modSp">
        <pc:chgData name="Ashley DeWitt" userId="S::adewitt@sffcfoundation.org::1206c160-009f-4d23-8076-031e756c6dba" providerId="AD" clId="Web-{0B7D02A2-7369-380D-EDE8-9DF9018314FA}" dt="2020-05-15T16:30:48.917" v="32" actId="20577"/>
        <pc:sldMkLst>
          <pc:docMk/>
          <pc:sldMk cId="798330086" sldId="299"/>
        </pc:sldMkLst>
        <pc:spChg chg="mod">
          <ac:chgData name="Ashley DeWitt" userId="S::adewitt@sffcfoundation.org::1206c160-009f-4d23-8076-031e756c6dba" providerId="AD" clId="Web-{0B7D02A2-7369-380D-EDE8-9DF9018314FA}" dt="2020-05-15T16:30:48.917" v="32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 ord">
        <pc:chgData name="Ashley DeWitt" userId="S::adewitt@sffcfoundation.org::1206c160-009f-4d23-8076-031e756c6dba" providerId="AD" clId="Web-{0B7D02A2-7369-380D-EDE8-9DF9018314FA}" dt="2020-05-15T16:49:32.521" v="1010" actId="20577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0B7D02A2-7369-380D-EDE8-9DF9018314FA}" dt="2020-05-15T16:49:32.521" v="1010" actId="20577"/>
          <ac:spMkLst>
            <pc:docMk/>
            <pc:sldMk cId="1128404624" sldId="300"/>
            <ac:spMk id="3" creationId="{8DAE761D-1803-4122-B123-8930D9ECBB55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8:02.473" v="1001" actId="20577"/>
        <pc:sldMkLst>
          <pc:docMk/>
          <pc:sldMk cId="8047222" sldId="302"/>
        </pc:sldMkLst>
        <pc:spChg chg="mod">
          <ac:chgData name="Ashley DeWitt" userId="S::adewitt@sffcfoundation.org::1206c160-009f-4d23-8076-031e756c6dba" providerId="AD" clId="Web-{0B7D02A2-7369-380D-EDE8-9DF9018314FA}" dt="2020-05-15T16:48:02.473" v="1001" actId="20577"/>
          <ac:spMkLst>
            <pc:docMk/>
            <pc:sldMk cId="8047222" sldId="302"/>
            <ac:spMk id="3" creationId="{C0365CEA-ACBA-4FF5-BA24-8C428BD893AB}"/>
          </ac:spMkLst>
        </pc:spChg>
      </pc:sldChg>
      <pc:sldChg chg="modSp new">
        <pc:chgData name="Ashley DeWitt" userId="S::adewitt@sffcfoundation.org::1206c160-009f-4d23-8076-031e756c6dba" providerId="AD" clId="Web-{0B7D02A2-7369-380D-EDE8-9DF9018314FA}" dt="2020-05-15T16:44:16.674" v="709" actId="20577"/>
        <pc:sldMkLst>
          <pc:docMk/>
          <pc:sldMk cId="1540592784" sldId="303"/>
        </pc:sldMkLst>
        <pc:spChg chg="mod">
          <ac:chgData name="Ashley DeWitt" userId="S::adewitt@sffcfoundation.org::1206c160-009f-4d23-8076-031e756c6dba" providerId="AD" clId="Web-{0B7D02A2-7369-380D-EDE8-9DF9018314FA}" dt="2020-05-15T16:42:31.751" v="589" actId="20577"/>
          <ac:spMkLst>
            <pc:docMk/>
            <pc:sldMk cId="1540592784" sldId="303"/>
            <ac:spMk id="2" creationId="{A2D60AAB-19F7-46B7-B8E5-85A3DBF599E4}"/>
          </ac:spMkLst>
        </pc:spChg>
        <pc:spChg chg="mod">
          <ac:chgData name="Ashley DeWitt" userId="S::adewitt@sffcfoundation.org::1206c160-009f-4d23-8076-031e756c6dba" providerId="AD" clId="Web-{0B7D02A2-7369-380D-EDE8-9DF9018314FA}" dt="2020-05-15T16:44:16.674" v="709" actId="20577"/>
          <ac:spMkLst>
            <pc:docMk/>
            <pc:sldMk cId="1540592784" sldId="303"/>
            <ac:spMk id="3" creationId="{CAA01B0A-309F-4EC8-94DD-610D041D0AD1}"/>
          </ac:spMkLst>
        </pc:spChg>
      </pc:sldChg>
    </pc:docChg>
  </pc:docChgLst>
  <pc:docChgLst>
    <pc:chgData name="Ashley DeWitt" userId="S::adewitt@sffcfoundation.org::1206c160-009f-4d23-8076-031e756c6dba" providerId="AD" clId="Web-{505C28DB-FFDD-EF69-CC4E-3C8F045C05AF}"/>
    <pc:docChg chg="addSld">
      <pc:chgData name="Ashley DeWitt" userId="S::adewitt@sffcfoundation.org::1206c160-009f-4d23-8076-031e756c6dba" providerId="AD" clId="Web-{505C28DB-FFDD-EF69-CC4E-3C8F045C05AF}" dt="2020-07-14T20:53:28.041" v="0"/>
      <pc:docMkLst>
        <pc:docMk/>
      </pc:docMkLst>
      <pc:sldChg chg="add">
        <pc:chgData name="Ashley DeWitt" userId="S::adewitt@sffcfoundation.org::1206c160-009f-4d23-8076-031e756c6dba" providerId="AD" clId="Web-{505C28DB-FFDD-EF69-CC4E-3C8F045C05AF}" dt="2020-07-14T20:53:28.041" v="0"/>
        <pc:sldMkLst>
          <pc:docMk/>
          <pc:sldMk cId="1944235195" sldId="305"/>
        </pc:sldMkLst>
      </pc:sldChg>
    </pc:docChg>
  </pc:docChgLst>
  <pc:docChgLst>
    <pc:chgData name="Ashley DeWitt" userId="S::adewitt@sffcfoundation.org::1206c160-009f-4d23-8076-031e756c6dba" providerId="AD" clId="Web-{7D36267D-8A2B-DFC2-06E5-48157873101A}"/>
    <pc:docChg chg="modSld">
      <pc:chgData name="Ashley DeWitt" userId="S::adewitt@sffcfoundation.org::1206c160-009f-4d23-8076-031e756c6dba" providerId="AD" clId="Web-{7D36267D-8A2B-DFC2-06E5-48157873101A}" dt="2020-05-18T16:49:23.118" v="17" actId="20577"/>
      <pc:docMkLst>
        <pc:docMk/>
      </pc:docMkLst>
      <pc:sldChg chg="modSp">
        <pc:chgData name="Ashley DeWitt" userId="S::adewitt@sffcfoundation.org::1206c160-009f-4d23-8076-031e756c6dba" providerId="AD" clId="Web-{7D36267D-8A2B-DFC2-06E5-48157873101A}" dt="2020-05-18T16:49:23.118" v="16" actId="20577"/>
        <pc:sldMkLst>
          <pc:docMk/>
          <pc:sldMk cId="8047222" sldId="302"/>
        </pc:sldMkLst>
        <pc:spChg chg="mod">
          <ac:chgData name="Ashley DeWitt" userId="S::adewitt@sffcfoundation.org::1206c160-009f-4d23-8076-031e756c6dba" providerId="AD" clId="Web-{7D36267D-8A2B-DFC2-06E5-48157873101A}" dt="2020-05-18T16:49:23.118" v="16" actId="20577"/>
          <ac:spMkLst>
            <pc:docMk/>
            <pc:sldMk cId="8047222" sldId="302"/>
            <ac:spMk id="3" creationId="{C0365CEA-ACBA-4FF5-BA24-8C428BD893AB}"/>
          </ac:spMkLst>
        </pc:spChg>
      </pc:sldChg>
    </pc:docChg>
  </pc:docChgLst>
  <pc:docChgLst>
    <pc:chgData name="Jackie Downs" userId="S::jdowns@sffcfoundation.org::750fbc34-7e05-427c-89e6-fc2cdb816eca" providerId="AD" clId="Web-{512077D4-81D6-D11E-A514-BEF78000ADFA}"/>
    <pc:docChg chg="modSld">
      <pc:chgData name="Jackie Downs" userId="S::jdowns@sffcfoundation.org::750fbc34-7e05-427c-89e6-fc2cdb816eca" providerId="AD" clId="Web-{512077D4-81D6-D11E-A514-BEF78000ADFA}" dt="2022-07-21T14:50:30.817" v="1"/>
      <pc:docMkLst>
        <pc:docMk/>
      </pc:docMkLst>
      <pc:sldChg chg="addSp delSp">
        <pc:chgData name="Jackie Downs" userId="S::jdowns@sffcfoundation.org::750fbc34-7e05-427c-89e6-fc2cdb816eca" providerId="AD" clId="Web-{512077D4-81D6-D11E-A514-BEF78000ADFA}" dt="2022-07-21T14:50:30.817" v="1"/>
        <pc:sldMkLst>
          <pc:docMk/>
          <pc:sldMk cId="968611417" sldId="256"/>
        </pc:sldMkLst>
        <pc:spChg chg="add del">
          <ac:chgData name="Jackie Downs" userId="S::jdowns@sffcfoundation.org::750fbc34-7e05-427c-89e6-fc2cdb816eca" providerId="AD" clId="Web-{512077D4-81D6-D11E-A514-BEF78000ADFA}" dt="2022-07-21T14:50:30.817" v="1"/>
          <ac:spMkLst>
            <pc:docMk/>
            <pc:sldMk cId="968611417" sldId="256"/>
            <ac:spMk id="3" creationId="{97AAA029-4DFB-D4D5-9BE0-EC084EDA619C}"/>
          </ac:spMkLst>
        </pc:spChg>
      </pc:sldChg>
    </pc:docChg>
  </pc:docChgLst>
  <pc:docChgLst>
    <pc:chgData name="Jackie Downs" userId="S::jdowns@sffcfoundation.org::750fbc34-7e05-427c-89e6-fc2cdb816eca" providerId="AD" clId="Web-{63B5824D-B95B-ABF3-93BE-2161F0E7C214}"/>
    <pc:docChg chg="modSld">
      <pc:chgData name="Jackie Downs" userId="S::jdowns@sffcfoundation.org::750fbc34-7e05-427c-89e6-fc2cdb816eca" providerId="AD" clId="Web-{63B5824D-B95B-ABF3-93BE-2161F0E7C214}" dt="2020-06-02T12:36:26.695" v="65" actId="20577"/>
      <pc:docMkLst>
        <pc:docMk/>
      </pc:docMkLst>
      <pc:sldChg chg="modSp">
        <pc:chgData name="Jackie Downs" userId="S::jdowns@sffcfoundation.org::750fbc34-7e05-427c-89e6-fc2cdb816eca" providerId="AD" clId="Web-{63B5824D-B95B-ABF3-93BE-2161F0E7C214}" dt="2020-06-02T12:36:26.695" v="64" actId="20577"/>
        <pc:sldMkLst>
          <pc:docMk/>
          <pc:sldMk cId="2039294229" sldId="304"/>
        </pc:sldMkLst>
        <pc:spChg chg="mod">
          <ac:chgData name="Jackie Downs" userId="S::jdowns@sffcfoundation.org::750fbc34-7e05-427c-89e6-fc2cdb816eca" providerId="AD" clId="Web-{63B5824D-B95B-ABF3-93BE-2161F0E7C214}" dt="2020-06-02T12:36:02.914" v="45" actId="20577"/>
          <ac:spMkLst>
            <pc:docMk/>
            <pc:sldMk cId="2039294229" sldId="304"/>
            <ac:spMk id="2" creationId="{81FCD839-8B07-4137-817B-483929D78C4B}"/>
          </ac:spMkLst>
        </pc:spChg>
        <pc:spChg chg="mod">
          <ac:chgData name="Jackie Downs" userId="S::jdowns@sffcfoundation.org::750fbc34-7e05-427c-89e6-fc2cdb816eca" providerId="AD" clId="Web-{63B5824D-B95B-ABF3-93BE-2161F0E7C214}" dt="2020-06-02T12:36:26.695" v="64" actId="20577"/>
          <ac:spMkLst>
            <pc:docMk/>
            <pc:sldMk cId="2039294229" sldId="304"/>
            <ac:spMk id="3" creationId="{964DD864-0554-45D8-A692-B9E4DDADF5E9}"/>
          </ac:spMkLst>
        </pc:spChg>
      </pc:sldChg>
    </pc:docChg>
  </pc:docChgLst>
  <pc:docChgLst>
    <pc:chgData name="Jackie Downs" userId="S::jdowns@sffcfoundation.org::750fbc34-7e05-427c-89e6-fc2cdb816eca" providerId="AD" clId="Web-{796BC81D-A7CF-AAA7-3E48-12D34BE3E3AE}"/>
    <pc:docChg chg="modSld">
      <pc:chgData name="Jackie Downs" userId="S::jdowns@sffcfoundation.org::750fbc34-7e05-427c-89e6-fc2cdb816eca" providerId="AD" clId="Web-{796BC81D-A7CF-AAA7-3E48-12D34BE3E3AE}" dt="2022-07-21T14:58:57.131" v="41" actId="20577"/>
      <pc:docMkLst>
        <pc:docMk/>
      </pc:docMkLst>
      <pc:sldChg chg="modSp">
        <pc:chgData name="Jackie Downs" userId="S::jdowns@sffcfoundation.org::750fbc34-7e05-427c-89e6-fc2cdb816eca" providerId="AD" clId="Web-{796BC81D-A7CF-AAA7-3E48-12D34BE3E3AE}" dt="2022-07-21T14:58:57.131" v="41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796BC81D-A7CF-AAA7-3E48-12D34BE3E3AE}" dt="2022-07-21T14:58:57.131" v="41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96BC81D-A7CF-AAA7-3E48-12D34BE3E3AE}" dt="2022-07-21T14:57:52.316" v="35" actId="14100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59205A6B-9028-A1A1-505B-AD81EE7FAEC2}"/>
    <pc:docChg chg="modSld">
      <pc:chgData name="Ashley DeWitt" userId="S::adewitt@sffcfoundation.org::1206c160-009f-4d23-8076-031e756c6dba" providerId="AD" clId="Web-{59205A6B-9028-A1A1-505B-AD81EE7FAEC2}" dt="2020-06-15T14:53:28.272" v="171" actId="20577"/>
      <pc:docMkLst>
        <pc:docMk/>
      </pc:docMkLst>
      <pc:sldChg chg="modSp">
        <pc:chgData name="Ashley DeWitt" userId="S::adewitt@sffcfoundation.org::1206c160-009f-4d23-8076-031e756c6dba" providerId="AD" clId="Web-{59205A6B-9028-A1A1-505B-AD81EE7FAEC2}" dt="2020-06-15T14:41:22.722" v="70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59205A6B-9028-A1A1-505B-AD81EE7FAEC2}" dt="2020-06-15T14:41:22.722" v="70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38:10.440" v="22" actId="20577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59205A6B-9028-A1A1-505B-AD81EE7FAEC2}" dt="2020-06-15T14:38:02.971" v="15" actId="20577"/>
          <ac:spMkLst>
            <pc:docMk/>
            <pc:sldMk cId="937256995" sldId="271"/>
            <ac:spMk id="2" creationId="{00000000-0000-0000-0000-000000000000}"/>
          </ac:spMkLst>
        </pc:spChg>
        <pc:spChg chg="mod">
          <ac:chgData name="Ashley DeWitt" userId="S::adewitt@sffcfoundation.org::1206c160-009f-4d23-8076-031e756c6dba" providerId="AD" clId="Web-{59205A6B-9028-A1A1-505B-AD81EE7FAEC2}" dt="2020-06-15T14:38:10.440" v="22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41:39.160" v="76" actId="20577"/>
        <pc:sldMkLst>
          <pc:docMk/>
          <pc:sldMk cId="2035283524" sldId="272"/>
        </pc:sldMkLst>
        <pc:spChg chg="mod">
          <ac:chgData name="Ashley DeWitt" userId="S::adewitt@sffcfoundation.org::1206c160-009f-4d23-8076-031e756c6dba" providerId="AD" clId="Web-{59205A6B-9028-A1A1-505B-AD81EE7FAEC2}" dt="2020-06-15T14:41:39.160" v="76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48:52.271" v="120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59205A6B-9028-A1A1-505B-AD81EE7FAEC2}" dt="2020-06-15T14:48:52.271" v="120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1:25.022" v="149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59205A6B-9028-A1A1-505B-AD81EE7FAEC2}" dt="2020-06-15T14:51:25.022" v="149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3:27.538" v="169" actId="20577"/>
        <pc:sldMkLst>
          <pc:docMk/>
          <pc:sldMk cId="1793927323" sldId="296"/>
        </pc:sldMkLst>
        <pc:spChg chg="mod">
          <ac:chgData name="Ashley DeWitt" userId="S::adewitt@sffcfoundation.org::1206c160-009f-4d23-8076-031e756c6dba" providerId="AD" clId="Web-{59205A6B-9028-A1A1-505B-AD81EE7FAEC2}" dt="2020-06-15T14:53:27.538" v="169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1:42.741" v="154" actId="20577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59205A6B-9028-A1A1-505B-AD81EE7FAEC2}" dt="2020-06-15T14:51:42.741" v="154" actId="20577"/>
          <ac:spMkLst>
            <pc:docMk/>
            <pc:sldMk cId="1128404624" sldId="300"/>
            <ac:spMk id="3" creationId="{8DAE761D-1803-4122-B123-8930D9ECBB55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2:56.069" v="161" actId="1076"/>
        <pc:sldMkLst>
          <pc:docMk/>
          <pc:sldMk cId="468917623" sldId="301"/>
        </pc:sldMkLst>
        <pc:spChg chg="mod">
          <ac:chgData name="Ashley DeWitt" userId="S::adewitt@sffcfoundation.org::1206c160-009f-4d23-8076-031e756c6dba" providerId="AD" clId="Web-{59205A6B-9028-A1A1-505B-AD81EE7FAEC2}" dt="2020-06-15T14:52:16.553" v="155" actId="20577"/>
          <ac:spMkLst>
            <pc:docMk/>
            <pc:sldMk cId="468917623" sldId="301"/>
            <ac:spMk id="3" creationId="{BA74F84C-7033-4C9D-BDE9-6FC4CE8AFDA0}"/>
          </ac:spMkLst>
        </pc:spChg>
        <pc:picChg chg="mod">
          <ac:chgData name="Ashley DeWitt" userId="S::adewitt@sffcfoundation.org::1206c160-009f-4d23-8076-031e756c6dba" providerId="AD" clId="Web-{59205A6B-9028-A1A1-505B-AD81EE7FAEC2}" dt="2020-06-15T14:52:54.241" v="160" actId="1076"/>
          <ac:picMkLst>
            <pc:docMk/>
            <pc:sldMk cId="468917623" sldId="301"/>
            <ac:picMk id="4" creationId="{54454ABF-BEE2-4145-A885-72BC6F3D745D}"/>
          </ac:picMkLst>
        </pc:picChg>
        <pc:picChg chg="mod">
          <ac:chgData name="Ashley DeWitt" userId="S::adewitt@sffcfoundation.org::1206c160-009f-4d23-8076-031e756c6dba" providerId="AD" clId="Web-{59205A6B-9028-A1A1-505B-AD81EE7FAEC2}" dt="2020-06-15T14:52:56.069" v="161" actId="1076"/>
          <ac:picMkLst>
            <pc:docMk/>
            <pc:sldMk cId="468917623" sldId="301"/>
            <ac:picMk id="8" creationId="{B6373C5E-4164-438E-949B-8B07DDF04A99}"/>
          </ac:picMkLst>
        </pc:picChg>
      </pc:sldChg>
      <pc:sldChg chg="modSp">
        <pc:chgData name="Ashley DeWitt" userId="S::adewitt@sffcfoundation.org::1206c160-009f-4d23-8076-031e756c6dba" providerId="AD" clId="Web-{59205A6B-9028-A1A1-505B-AD81EE7FAEC2}" dt="2020-06-15T14:43:53.631" v="112" actId="20577"/>
        <pc:sldMkLst>
          <pc:docMk/>
          <pc:sldMk cId="1540592784" sldId="303"/>
        </pc:sldMkLst>
        <pc:spChg chg="mod">
          <ac:chgData name="Ashley DeWitt" userId="S::adewitt@sffcfoundation.org::1206c160-009f-4d23-8076-031e756c6dba" providerId="AD" clId="Web-{59205A6B-9028-A1A1-505B-AD81EE7FAEC2}" dt="2020-06-15T14:43:53.631" v="112" actId="20577"/>
          <ac:spMkLst>
            <pc:docMk/>
            <pc:sldMk cId="1540592784" sldId="303"/>
            <ac:spMk id="3" creationId="{CAA01B0A-309F-4EC8-94DD-610D041D0AD1}"/>
          </ac:spMkLst>
        </pc:spChg>
      </pc:sldChg>
    </pc:docChg>
  </pc:docChgLst>
  <pc:docChgLst>
    <pc:chgData name="Jackie Downs" userId="S::jdowns@sffcfoundation.org::750fbc34-7e05-427c-89e6-fc2cdb816eca" providerId="AD" clId="Web-{B3CE1E95-926F-E1CF-BCCC-1571398BB5A5}"/>
    <pc:docChg chg="addSld modSld sldOrd">
      <pc:chgData name="Jackie Downs" userId="S::jdowns@sffcfoundation.org::750fbc34-7e05-427c-89e6-fc2cdb816eca" providerId="AD" clId="Web-{B3CE1E95-926F-E1CF-BCCC-1571398BB5A5}" dt="2023-07-10T13:14:42.252" v="86" actId="20577"/>
      <pc:docMkLst>
        <pc:docMk/>
      </pc:docMkLst>
      <pc:sldChg chg="modSp">
        <pc:chgData name="Jackie Downs" userId="S::jdowns@sffcfoundation.org::750fbc34-7e05-427c-89e6-fc2cdb816eca" providerId="AD" clId="Web-{B3CE1E95-926F-E1CF-BCCC-1571398BB5A5}" dt="2023-07-10T13:04:23.234" v="2" actId="20577"/>
        <pc:sldMkLst>
          <pc:docMk/>
          <pc:sldMk cId="968611417" sldId="256"/>
        </pc:sldMkLst>
        <pc:spChg chg="mod">
          <ac:chgData name="Jackie Downs" userId="S::jdowns@sffcfoundation.org::750fbc34-7e05-427c-89e6-fc2cdb816eca" providerId="AD" clId="Web-{B3CE1E95-926F-E1CF-BCCC-1571398BB5A5}" dt="2023-07-10T13:04:23.234" v="2" actId="20577"/>
          <ac:spMkLst>
            <pc:docMk/>
            <pc:sldMk cId="968611417" sldId="256"/>
            <ac:spMk id="2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14:42.252" v="86" actId="20577"/>
        <pc:sldMkLst>
          <pc:docMk/>
          <pc:sldMk cId="3814729355" sldId="263"/>
        </pc:sldMkLst>
        <pc:spChg chg="mod">
          <ac:chgData name="Jackie Downs" userId="S::jdowns@sffcfoundation.org::750fbc34-7e05-427c-89e6-fc2cdb816eca" providerId="AD" clId="Web-{B3CE1E95-926F-E1CF-BCCC-1571398BB5A5}" dt="2023-07-10T13:14:42.252" v="86" actId="20577"/>
          <ac:spMkLst>
            <pc:docMk/>
            <pc:sldMk cId="3814729355" sldId="263"/>
            <ac:spMk id="3" creationId="{6D3EEBC5-A728-7553-818C-D4BAAF53DC28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06:02.831" v="31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B3CE1E95-926F-E1CF-BCCC-1571398BB5A5}" dt="2023-07-10T13:04:52.563" v="6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B3CE1E95-926F-E1CF-BCCC-1571398BB5A5}" dt="2023-07-10T13:06:02.831" v="31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10:59.949" v="52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B3CE1E95-926F-E1CF-BCCC-1571398BB5A5}" dt="2023-07-10T13:10:59.949" v="52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12:24.342" v="83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B3CE1E95-926F-E1CF-BCCC-1571398BB5A5}" dt="2023-07-10T13:12:24.342" v="83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 new ord">
        <pc:chgData name="Jackie Downs" userId="S::jdowns@sffcfoundation.org::750fbc34-7e05-427c-89e6-fc2cdb816eca" providerId="AD" clId="Web-{B3CE1E95-926F-E1CF-BCCC-1571398BB5A5}" dt="2023-07-10T13:14:01.220" v="84"/>
        <pc:sldMkLst>
          <pc:docMk/>
          <pc:sldMk cId="1717043952" sldId="303"/>
        </pc:sldMkLst>
        <pc:spChg chg="mod">
          <ac:chgData name="Jackie Downs" userId="S::jdowns@sffcfoundation.org::750fbc34-7e05-427c-89e6-fc2cdb816eca" providerId="AD" clId="Web-{B3CE1E95-926F-E1CF-BCCC-1571398BB5A5}" dt="2023-07-10T13:10:14.088" v="44" actId="20577"/>
          <ac:spMkLst>
            <pc:docMk/>
            <pc:sldMk cId="1717043952" sldId="303"/>
            <ac:spMk id="2" creationId="{84E3A444-3334-6ECC-B8D7-28F83A7570E8}"/>
          </ac:spMkLst>
        </pc:spChg>
        <pc:spChg chg="mod">
          <ac:chgData name="Jackie Downs" userId="S::jdowns@sffcfoundation.org::750fbc34-7e05-427c-89e6-fc2cdb816eca" providerId="AD" clId="Web-{B3CE1E95-926F-E1CF-BCCC-1571398BB5A5}" dt="2023-07-10T13:10:50.214" v="50" actId="1076"/>
          <ac:spMkLst>
            <pc:docMk/>
            <pc:sldMk cId="1717043952" sldId="303"/>
            <ac:spMk id="3" creationId="{FF0FEAE7-9DBF-583C-E33E-358E447164FA}"/>
          </ac:spMkLst>
        </pc:spChg>
      </pc:sldChg>
    </pc:docChg>
  </pc:docChgLst>
  <pc:docChgLst>
    <pc:chgData name="Ashley DeWitt" userId="S::adewitt@sffcfoundation.org::1206c160-009f-4d23-8076-031e756c6dba" providerId="AD" clId="Web-{5993128C-F67A-7A84-CEE8-0F0FD61156DE}"/>
    <pc:docChg chg="modSld">
      <pc:chgData name="Ashley DeWitt" userId="S::adewitt@sffcfoundation.org::1206c160-009f-4d23-8076-031e756c6dba" providerId="AD" clId="Web-{5993128C-F67A-7A84-CEE8-0F0FD61156DE}" dt="2020-06-17T15:25:12.696" v="46" actId="20577"/>
      <pc:docMkLst>
        <pc:docMk/>
      </pc:docMkLst>
      <pc:sldChg chg="modSp">
        <pc:chgData name="Ashley DeWitt" userId="S::adewitt@sffcfoundation.org::1206c160-009f-4d23-8076-031e756c6dba" providerId="AD" clId="Web-{5993128C-F67A-7A84-CEE8-0F0FD61156DE}" dt="2020-06-17T15:24:03.446" v="6" actId="20577"/>
        <pc:sldMkLst>
          <pc:docMk/>
          <pc:sldMk cId="36079372" sldId="258"/>
        </pc:sldMkLst>
        <pc:spChg chg="mod">
          <ac:chgData name="Ashley DeWitt" userId="S::adewitt@sffcfoundation.org::1206c160-009f-4d23-8076-031e756c6dba" providerId="AD" clId="Web-{5993128C-F67A-7A84-CEE8-0F0FD61156DE}" dt="2020-06-17T15:24:03.446" v="6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93128C-F67A-7A84-CEE8-0F0FD61156DE}" dt="2020-06-17T15:24:53.837" v="14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5993128C-F67A-7A84-CEE8-0F0FD61156DE}" dt="2020-06-17T15:24:53.837" v="14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93128C-F67A-7A84-CEE8-0F0FD61156DE}" dt="2020-06-17T15:25:11.399" v="44" actId="20577"/>
        <pc:sldMkLst>
          <pc:docMk/>
          <pc:sldMk cId="235494072" sldId="273"/>
        </pc:sldMkLst>
        <pc:spChg chg="mod">
          <ac:chgData name="Ashley DeWitt" userId="S::adewitt@sffcfoundation.org::1206c160-009f-4d23-8076-031e756c6dba" providerId="AD" clId="Web-{5993128C-F67A-7A84-CEE8-0F0FD61156DE}" dt="2020-06-17T15:25:11.399" v="44" actId="20577"/>
          <ac:spMkLst>
            <pc:docMk/>
            <pc:sldMk cId="235494072" sldId="273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C29DD73C-010D-77F2-FF5E-71381AE5B3A4}"/>
    <pc:docChg chg="addSld delSld modSld">
      <pc:chgData name="Jackie Downs" userId="S::jdowns@sffcfoundation.org::750fbc34-7e05-427c-89e6-fc2cdb816eca" providerId="AD" clId="Web-{C29DD73C-010D-77F2-FF5E-71381AE5B3A4}" dt="2020-06-22T20:14:52.999" v="279" actId="20577"/>
      <pc:docMkLst>
        <pc:docMk/>
      </pc:docMkLst>
      <pc:sldChg chg="modSp">
        <pc:chgData name="Jackie Downs" userId="S::jdowns@sffcfoundation.org::750fbc34-7e05-427c-89e6-fc2cdb816eca" providerId="AD" clId="Web-{C29DD73C-010D-77F2-FF5E-71381AE5B3A4}" dt="2020-06-22T20:01:29.809" v="176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C29DD73C-010D-77F2-FF5E-71381AE5B3A4}" dt="2020-06-22T20:01:29.809" v="176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4:54.904" v="185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C29DD73C-010D-77F2-FF5E-71381AE5B3A4}" dt="2020-06-22T20:04:54.904" v="185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6:10.982" v="243" actId="20577"/>
        <pc:sldMkLst>
          <pc:docMk/>
          <pc:sldMk cId="2035283524" sldId="272"/>
        </pc:sldMkLst>
        <pc:spChg chg="mod">
          <ac:chgData name="Jackie Downs" userId="S::jdowns@sffcfoundation.org::750fbc34-7e05-427c-89e6-fc2cdb816eca" providerId="AD" clId="Web-{C29DD73C-010D-77F2-FF5E-71381AE5B3A4}" dt="2020-06-22T20:06:10.982" v="243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6:29.592" v="245" actId="20577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C29DD73C-010D-77F2-FF5E-71381AE5B3A4}" dt="2020-06-22T20:06:29.592" v="245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 add del">
        <pc:chgData name="Jackie Downs" userId="S::jdowns@sffcfoundation.org::750fbc34-7e05-427c-89e6-fc2cdb816eca" providerId="AD" clId="Web-{C29DD73C-010D-77F2-FF5E-71381AE5B3A4}" dt="2020-06-22T20:14:52.124" v="277" actId="20577"/>
        <pc:sldMkLst>
          <pc:docMk/>
          <pc:sldMk cId="3722023148" sldId="295"/>
        </pc:sldMkLst>
        <pc:spChg chg="mod">
          <ac:chgData name="Jackie Downs" userId="S::jdowns@sffcfoundation.org::750fbc34-7e05-427c-89e6-fc2cdb816eca" providerId="AD" clId="Web-{C29DD73C-010D-77F2-FF5E-71381AE5B3A4}" dt="2020-06-22T20:14:52.124" v="277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19:58:35.465" v="22" actId="20577"/>
        <pc:sldMkLst>
          <pc:docMk/>
          <pc:sldMk cId="798330086" sldId="299"/>
        </pc:sldMkLst>
        <pc:spChg chg="mod">
          <ac:chgData name="Jackie Downs" userId="S::jdowns@sffcfoundation.org::750fbc34-7e05-427c-89e6-fc2cdb816eca" providerId="AD" clId="Web-{C29DD73C-010D-77F2-FF5E-71381AE5B3A4}" dt="2020-06-22T19:58:35.465" v="22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8:45.670" v="258" actId="20577"/>
        <pc:sldMkLst>
          <pc:docMk/>
          <pc:sldMk cId="1540592784" sldId="303"/>
        </pc:sldMkLst>
        <pc:spChg chg="mod">
          <ac:chgData name="Jackie Downs" userId="S::jdowns@sffcfoundation.org::750fbc34-7e05-427c-89e6-fc2cdb816eca" providerId="AD" clId="Web-{C29DD73C-010D-77F2-FF5E-71381AE5B3A4}" dt="2020-06-22T20:08:45.670" v="258" actId="20577"/>
          <ac:spMkLst>
            <pc:docMk/>
            <pc:sldMk cId="1540592784" sldId="303"/>
            <ac:spMk id="3" creationId="{CAA01B0A-309F-4EC8-94DD-610D041D0AD1}"/>
          </ac:spMkLst>
        </pc:spChg>
      </pc:sldChg>
    </pc:docChg>
  </pc:docChgLst>
  <pc:docChgLst>
    <pc:chgData name="Ashley DeWitt" userId="S::adewitt@sffcfoundation.org::1206c160-009f-4d23-8076-031e756c6dba" providerId="AD" clId="Web-{E0ED7268-8EAE-319D-BBBD-B4E8E09DF5DB}"/>
    <pc:docChg chg="modSld">
      <pc:chgData name="Ashley DeWitt" userId="S::adewitt@sffcfoundation.org::1206c160-009f-4d23-8076-031e756c6dba" providerId="AD" clId="Web-{E0ED7268-8EAE-319D-BBBD-B4E8E09DF5DB}" dt="2020-06-17T14:05:29.155" v="1" actId="20577"/>
      <pc:docMkLst>
        <pc:docMk/>
      </pc:docMkLst>
      <pc:sldChg chg="modSp">
        <pc:chgData name="Ashley DeWitt" userId="S::adewitt@sffcfoundation.org::1206c160-009f-4d23-8076-031e756c6dba" providerId="AD" clId="Web-{E0ED7268-8EAE-319D-BBBD-B4E8E09DF5DB}" dt="2020-06-17T14:05:29.139" v="0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E0ED7268-8EAE-319D-BBBD-B4E8E09DF5DB}" dt="2020-06-17T14:05:29.139" v="0" actId="20577"/>
          <ac:spMkLst>
            <pc:docMk/>
            <pc:sldMk cId="2265557235" sldId="274"/>
            <ac:spMk id="3" creationId="{00000000-0000-0000-0000-000000000000}"/>
          </ac:spMkLst>
        </pc:spChg>
      </pc:sldChg>
    </pc:docChg>
  </pc:docChgLst>
  <pc:docChgLst>
    <pc:chgData name="Ashley Beisiegel" userId="S::adewitt@sffcfoundation.org::1206c160-009f-4d23-8076-031e756c6dba" providerId="AD" clId="Web-{E09CB29F-D074-0000-76B8-2C65D28C9F19}"/>
    <pc:docChg chg="modSld">
      <pc:chgData name="Ashley Beisiegel" userId="S::adewitt@sffcfoundation.org::1206c160-009f-4d23-8076-031e756c6dba" providerId="AD" clId="Web-{E09CB29F-D074-0000-76B8-2C65D28C9F19}" dt="2021-03-09T15:43:46.483" v="18" actId="20577"/>
      <pc:docMkLst>
        <pc:docMk/>
      </pc:docMkLst>
      <pc:sldChg chg="modSp">
        <pc:chgData name="Ashley Beisiegel" userId="S::adewitt@sffcfoundation.org::1206c160-009f-4d23-8076-031e756c6dba" providerId="AD" clId="Web-{E09CB29F-D074-0000-76B8-2C65D28C9F19}" dt="2021-03-09T15:43:46.483" v="18" actId="20577"/>
        <pc:sldMkLst>
          <pc:docMk/>
          <pc:sldMk cId="798330086" sldId="299"/>
        </pc:sldMkLst>
        <pc:spChg chg="mod">
          <ac:chgData name="Ashley Beisiegel" userId="S::adewitt@sffcfoundation.org::1206c160-009f-4d23-8076-031e756c6dba" providerId="AD" clId="Web-{E09CB29F-D074-0000-76B8-2C65D28C9F19}" dt="2021-03-09T15:43:46.483" v="18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">
        <pc:chgData name="Ashley Beisiegel" userId="S::adewitt@sffcfoundation.org::1206c160-009f-4d23-8076-031e756c6dba" providerId="AD" clId="Web-{E09CB29F-D074-0000-76B8-2C65D28C9F19}" dt="2021-03-09T15:43:38.717" v="14" actId="20577"/>
        <pc:sldMkLst>
          <pc:docMk/>
          <pc:sldMk cId="468917623" sldId="301"/>
        </pc:sldMkLst>
        <pc:spChg chg="mod">
          <ac:chgData name="Ashley Beisiegel" userId="S::adewitt@sffcfoundation.org::1206c160-009f-4d23-8076-031e756c6dba" providerId="AD" clId="Web-{E09CB29F-D074-0000-76B8-2C65D28C9F19}" dt="2021-03-09T15:43:38.717" v="14" actId="20577"/>
          <ac:spMkLst>
            <pc:docMk/>
            <pc:sldMk cId="468917623" sldId="301"/>
            <ac:spMk id="3" creationId="{BA74F84C-7033-4C9D-BDE9-6FC4CE8AFDA0}"/>
          </ac:spMkLst>
        </pc:spChg>
      </pc:sldChg>
    </pc:docChg>
  </pc:docChgLst>
  <pc:docChgLst>
    <pc:chgData name="Ashley Beisiegel" userId="S::adewitt@sffcfoundation.org::1206c160-009f-4d23-8076-031e756c6dba" providerId="AD" clId="Web-{7719C1C0-6B23-579C-1B65-32497A0F540E}"/>
    <pc:docChg chg="modSld">
      <pc:chgData name="Ashley Beisiegel" userId="S::adewitt@sffcfoundation.org::1206c160-009f-4d23-8076-031e756c6dba" providerId="AD" clId="Web-{7719C1C0-6B23-579C-1B65-32497A0F540E}" dt="2021-04-22T14:17:46.866" v="88" actId="20577"/>
      <pc:docMkLst>
        <pc:docMk/>
      </pc:docMkLst>
      <pc:sldChg chg="addSp delSp modSp">
        <pc:chgData name="Ashley Beisiegel" userId="S::adewitt@sffcfoundation.org::1206c160-009f-4d23-8076-031e756c6dba" providerId="AD" clId="Web-{7719C1C0-6B23-579C-1B65-32497A0F540E}" dt="2021-04-22T13:41:36.799" v="2"/>
        <pc:sldMkLst>
          <pc:docMk/>
          <pc:sldMk cId="968611417" sldId="256"/>
        </pc:sldMkLst>
        <pc:spChg chg="del mod">
          <ac:chgData name="Ashley Beisiegel" userId="S::adewitt@sffcfoundation.org::1206c160-009f-4d23-8076-031e756c6dba" providerId="AD" clId="Web-{7719C1C0-6B23-579C-1B65-32497A0F540E}" dt="2021-04-22T13:41:36.799" v="2"/>
          <ac:spMkLst>
            <pc:docMk/>
            <pc:sldMk cId="968611417" sldId="256"/>
            <ac:spMk id="3" creationId="{00000000-0000-0000-0000-000000000000}"/>
          </ac:spMkLst>
        </pc:spChg>
        <pc:spChg chg="add mod">
          <ac:chgData name="Ashley Beisiegel" userId="S::adewitt@sffcfoundation.org::1206c160-009f-4d23-8076-031e756c6dba" providerId="AD" clId="Web-{7719C1C0-6B23-579C-1B65-32497A0F540E}" dt="2021-04-22T13:41:36.799" v="2"/>
          <ac:spMkLst>
            <pc:docMk/>
            <pc:sldMk cId="968611417" sldId="256"/>
            <ac:spMk id="6" creationId="{F3625DDB-C7C9-4508-857B-8458CBE8488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4:10:36.606" v="77" actId="20577"/>
        <pc:sldMkLst>
          <pc:docMk/>
          <pc:sldMk cId="4002634157" sldId="268"/>
        </pc:sldMkLst>
        <pc:spChg chg="mod">
          <ac:chgData name="Ashley Beisiegel" userId="S::adewitt@sffcfoundation.org::1206c160-009f-4d23-8076-031e756c6dba" providerId="AD" clId="Web-{7719C1C0-6B23-579C-1B65-32497A0F540E}" dt="2021-04-22T14:10:36.606" v="77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4:14:14.228" v="81" actId="20577"/>
        <pc:sldMkLst>
          <pc:docMk/>
          <pc:sldMk cId="2265557235" sldId="274"/>
        </pc:sldMkLst>
        <pc:spChg chg="mod">
          <ac:chgData name="Ashley Beisiegel" userId="S::adewitt@sffcfoundation.org::1206c160-009f-4d23-8076-031e756c6dba" providerId="AD" clId="Web-{7719C1C0-6B23-579C-1B65-32497A0F540E}" dt="2021-04-22T14:14:14.228" v="81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3:47:01.303" v="4" actId="20577"/>
        <pc:sldMkLst>
          <pc:docMk/>
          <pc:sldMk cId="798330086" sldId="299"/>
        </pc:sldMkLst>
        <pc:spChg chg="mod">
          <ac:chgData name="Ashley Beisiegel" userId="S::adewitt@sffcfoundation.org::1206c160-009f-4d23-8076-031e756c6dba" providerId="AD" clId="Web-{7719C1C0-6B23-579C-1B65-32497A0F540E}" dt="2021-04-22T13:47:01.303" v="4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4:17:46.866" v="88" actId="20577"/>
        <pc:sldMkLst>
          <pc:docMk/>
          <pc:sldMk cId="468917623" sldId="301"/>
        </pc:sldMkLst>
        <pc:spChg chg="mod">
          <ac:chgData name="Ashley Beisiegel" userId="S::adewitt@sffcfoundation.org::1206c160-009f-4d23-8076-031e756c6dba" providerId="AD" clId="Web-{7719C1C0-6B23-579C-1B65-32497A0F540E}" dt="2021-04-22T14:17:46.866" v="88" actId="20577"/>
          <ac:spMkLst>
            <pc:docMk/>
            <pc:sldMk cId="468917623" sldId="301"/>
            <ac:spMk id="3" creationId="{BA74F84C-7033-4C9D-BDE9-6FC4CE8AFDA0}"/>
          </ac:spMkLst>
        </pc:spChg>
      </pc:sldChg>
    </pc:docChg>
  </pc:docChgLst>
  <pc:docChgLst>
    <pc:chgData name="Ashley Beisiegel" userId="S::adewitt@sffcfoundation.org::1206c160-009f-4d23-8076-031e756c6dba" providerId="AD" clId="Web-{3B03E4B1-F7D9-CA93-B5B9-B03DDF4FECBD}"/>
    <pc:docChg chg="addSld delSld modSld">
      <pc:chgData name="Ashley Beisiegel" userId="S::adewitt@sffcfoundation.org::1206c160-009f-4d23-8076-031e756c6dba" providerId="AD" clId="Web-{3B03E4B1-F7D9-CA93-B5B9-B03DDF4FECBD}" dt="2021-06-23T18:09:01.482" v="9"/>
      <pc:docMkLst>
        <pc:docMk/>
      </pc:docMkLst>
      <pc:sldChg chg="addSp delSp modSp modNotes">
        <pc:chgData name="Ashley Beisiegel" userId="S::adewitt@sffcfoundation.org::1206c160-009f-4d23-8076-031e756c6dba" providerId="AD" clId="Web-{3B03E4B1-F7D9-CA93-B5B9-B03DDF4FECBD}" dt="2021-06-23T18:08:48.466" v="7"/>
        <pc:sldMkLst>
          <pc:docMk/>
          <pc:sldMk cId="968611417" sldId="256"/>
        </pc:sldMkLst>
        <pc:spChg chg="add del mod">
          <ac:chgData name="Ashley Beisiegel" userId="S::adewitt@sffcfoundation.org::1206c160-009f-4d23-8076-031e756c6dba" providerId="AD" clId="Web-{3B03E4B1-F7D9-CA93-B5B9-B03DDF4FECBD}" dt="2021-06-23T18:08:48.466" v="7"/>
          <ac:spMkLst>
            <pc:docMk/>
            <pc:sldMk cId="968611417" sldId="256"/>
            <ac:spMk id="5" creationId="{28F77807-FD26-41CC-B665-B733A39BB670}"/>
          </ac:spMkLst>
        </pc:spChg>
        <pc:spChg chg="del">
          <ac:chgData name="Ashley Beisiegel" userId="S::adewitt@sffcfoundation.org::1206c160-009f-4d23-8076-031e756c6dba" providerId="AD" clId="Web-{3B03E4B1-F7D9-CA93-B5B9-B03DDF4FECBD}" dt="2021-06-23T18:08:44.653" v="6"/>
          <ac:spMkLst>
            <pc:docMk/>
            <pc:sldMk cId="968611417" sldId="256"/>
            <ac:spMk id="6" creationId="{F3625DDB-C7C9-4508-857B-8458CBE84880}"/>
          </ac:spMkLst>
        </pc:spChg>
      </pc:sldChg>
      <pc:sldChg chg="del">
        <pc:chgData name="Ashley Beisiegel" userId="S::adewitt@sffcfoundation.org::1206c160-009f-4d23-8076-031e756c6dba" providerId="AD" clId="Web-{3B03E4B1-F7D9-CA93-B5B9-B03DDF4FECBD}" dt="2021-06-23T18:09:01.482" v="9"/>
        <pc:sldMkLst>
          <pc:docMk/>
          <pc:sldMk cId="468917623" sldId="301"/>
        </pc:sldMkLst>
      </pc:sldChg>
      <pc:sldChg chg="add">
        <pc:chgData name="Ashley Beisiegel" userId="S::adewitt@sffcfoundation.org::1206c160-009f-4d23-8076-031e756c6dba" providerId="AD" clId="Web-{3B03E4B1-F7D9-CA93-B5B9-B03DDF4FECBD}" dt="2021-06-23T18:08:58.779" v="8"/>
        <pc:sldMkLst>
          <pc:docMk/>
          <pc:sldMk cId="2870852678" sldId="308"/>
        </pc:sldMkLst>
      </pc:sldChg>
    </pc:docChg>
  </pc:docChgLst>
  <pc:docChgLst>
    <pc:chgData name="Ashley Beisiegel" userId="S::adewitt@sffcfoundation.org::1206c160-009f-4d23-8076-031e756c6dba" providerId="AD" clId="Web-{32BA8BFA-50FC-D1B1-A803-CE7A7EF8E936}"/>
    <pc:docChg chg="addSld delSld">
      <pc:chgData name="Ashley Beisiegel" userId="S::adewitt@sffcfoundation.org::1206c160-009f-4d23-8076-031e756c6dba" providerId="AD" clId="Web-{32BA8BFA-50FC-D1B1-A803-CE7A7EF8E936}" dt="2021-02-18T20:55:33.063" v="2"/>
      <pc:docMkLst>
        <pc:docMk/>
      </pc:docMkLst>
      <pc:sldChg chg="del">
        <pc:chgData name="Ashley Beisiegel" userId="S::adewitt@sffcfoundation.org::1206c160-009f-4d23-8076-031e756c6dba" providerId="AD" clId="Web-{32BA8BFA-50FC-D1B1-A803-CE7A7EF8E936}" dt="2021-02-18T20:55:27.985" v="1"/>
        <pc:sldMkLst>
          <pc:docMk/>
          <pc:sldMk cId="1128404624" sldId="300"/>
        </pc:sldMkLst>
      </pc:sldChg>
      <pc:sldChg chg="add">
        <pc:chgData name="Ashley Beisiegel" userId="S::adewitt@sffcfoundation.org::1206c160-009f-4d23-8076-031e756c6dba" providerId="AD" clId="Web-{32BA8BFA-50FC-D1B1-A803-CE7A7EF8E936}" dt="2021-02-18T20:55:33.063" v="2"/>
        <pc:sldMkLst>
          <pc:docMk/>
          <pc:sldMk cId="216938978" sldId="305"/>
        </pc:sldMkLst>
      </pc:sldChg>
      <pc:sldChg chg="del">
        <pc:chgData name="Ashley Beisiegel" userId="S::adewitt@sffcfoundation.org::1206c160-009f-4d23-8076-031e756c6dba" providerId="AD" clId="Web-{32BA8BFA-50FC-D1B1-A803-CE7A7EF8E936}" dt="2021-02-18T20:55:26.329" v="0"/>
        <pc:sldMkLst>
          <pc:docMk/>
          <pc:sldMk cId="3493867050" sldId="305"/>
        </pc:sldMkLst>
      </pc:sldChg>
    </pc:docChg>
  </pc:docChgLst>
  <pc:docChgLst>
    <pc:chgData name="Ashley DeWitt" userId="S::adewitt@sffcfoundation.org::1206c160-009f-4d23-8076-031e756c6dba" providerId="AD" clId="Web-{57F615A2-A27B-902F-C777-846016C7150D}"/>
    <pc:docChg chg="addSld modSld">
      <pc:chgData name="Ashley DeWitt" userId="S::adewitt@sffcfoundation.org::1206c160-009f-4d23-8076-031e756c6dba" providerId="AD" clId="Web-{57F615A2-A27B-902F-C777-846016C7150D}" dt="2020-06-17T22:08:28.101" v="489" actId="20577"/>
      <pc:docMkLst>
        <pc:docMk/>
      </pc:docMkLst>
      <pc:sldChg chg="modSp">
        <pc:chgData name="Ashley DeWitt" userId="S::adewitt@sffcfoundation.org::1206c160-009f-4d23-8076-031e756c6dba" providerId="AD" clId="Web-{57F615A2-A27B-902F-C777-846016C7150D}" dt="2020-06-17T22:03:46.147" v="292" actId="14100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57F615A2-A27B-902F-C777-846016C7150D}" dt="2020-06-17T22:03:46.147" v="292" actId="14100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5:26.465" v="364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57F615A2-A27B-902F-C777-846016C7150D}" dt="2020-06-17T22:05:26.465" v="364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5:55.607" v="371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57F615A2-A27B-902F-C777-846016C7150D}" dt="2020-06-17T22:05:55.607" v="371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8:28.101" v="489" actId="20577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57F615A2-A27B-902F-C777-846016C7150D}" dt="2020-06-17T22:08:28.101" v="489" actId="20577"/>
          <ac:spMkLst>
            <pc:docMk/>
            <pc:sldMk cId="1128404624" sldId="300"/>
            <ac:spMk id="3" creationId="{8DAE761D-1803-4122-B123-8930D9ECBB55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7:56.474" v="468" actId="20577"/>
        <pc:sldMkLst>
          <pc:docMk/>
          <pc:sldMk cId="8047222" sldId="302"/>
        </pc:sldMkLst>
        <pc:spChg chg="mod">
          <ac:chgData name="Ashley DeWitt" userId="S::adewitt@sffcfoundation.org::1206c160-009f-4d23-8076-031e756c6dba" providerId="AD" clId="Web-{57F615A2-A27B-902F-C777-846016C7150D}" dt="2020-06-17T22:07:56.474" v="468" actId="20577"/>
          <ac:spMkLst>
            <pc:docMk/>
            <pc:sldMk cId="8047222" sldId="302"/>
            <ac:spMk id="3" creationId="{C0365CEA-ACBA-4FF5-BA24-8C428BD893AB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2:33.064" v="147" actId="20577"/>
        <pc:sldMkLst>
          <pc:docMk/>
          <pc:sldMk cId="2039294229" sldId="304"/>
        </pc:sldMkLst>
        <pc:spChg chg="mod">
          <ac:chgData name="Ashley DeWitt" userId="S::adewitt@sffcfoundation.org::1206c160-009f-4d23-8076-031e756c6dba" providerId="AD" clId="Web-{57F615A2-A27B-902F-C777-846016C7150D}" dt="2020-06-17T22:01:38.467" v="6" actId="20577"/>
          <ac:spMkLst>
            <pc:docMk/>
            <pc:sldMk cId="2039294229" sldId="304"/>
            <ac:spMk id="2" creationId="{81FCD839-8B07-4137-817B-483929D78C4B}"/>
          </ac:spMkLst>
        </pc:spChg>
        <pc:spChg chg="mod">
          <ac:chgData name="Ashley DeWitt" userId="S::adewitt@sffcfoundation.org::1206c160-009f-4d23-8076-031e756c6dba" providerId="AD" clId="Web-{57F615A2-A27B-902F-C777-846016C7150D}" dt="2020-06-17T22:02:33.064" v="147" actId="20577"/>
          <ac:spMkLst>
            <pc:docMk/>
            <pc:sldMk cId="2039294229" sldId="304"/>
            <ac:spMk id="3" creationId="{964DD864-0554-45D8-A692-B9E4DDADF5E9}"/>
          </ac:spMkLst>
        </pc:spChg>
      </pc:sldChg>
      <pc:sldChg chg="modSp new">
        <pc:chgData name="Ashley DeWitt" userId="S::adewitt@sffcfoundation.org::1206c160-009f-4d23-8076-031e756c6dba" providerId="AD" clId="Web-{57F615A2-A27B-902F-C777-846016C7150D}" dt="2020-06-17T22:04:15.008" v="355" actId="20577"/>
        <pc:sldMkLst>
          <pc:docMk/>
          <pc:sldMk cId="2397499867" sldId="305"/>
        </pc:sldMkLst>
        <pc:spChg chg="mod">
          <ac:chgData name="Ashley DeWitt" userId="S::adewitt@sffcfoundation.org::1206c160-009f-4d23-8076-031e756c6dba" providerId="AD" clId="Web-{57F615A2-A27B-902F-C777-846016C7150D}" dt="2020-06-17T22:04:07.382" v="343" actId="14100"/>
          <ac:spMkLst>
            <pc:docMk/>
            <pc:sldMk cId="2397499867" sldId="305"/>
            <ac:spMk id="2" creationId="{4BD8A9B5-FB76-49A3-9C97-555EE33E9723}"/>
          </ac:spMkLst>
        </pc:spChg>
        <pc:spChg chg="mod">
          <ac:chgData name="Ashley DeWitt" userId="S::adewitt@sffcfoundation.org::1206c160-009f-4d23-8076-031e756c6dba" providerId="AD" clId="Web-{57F615A2-A27B-902F-C777-846016C7150D}" dt="2020-06-17T22:04:15.008" v="355" actId="20577"/>
          <ac:spMkLst>
            <pc:docMk/>
            <pc:sldMk cId="2397499867" sldId="305"/>
            <ac:spMk id="3" creationId="{813633ED-61E4-47DB-84BD-2A2DAFB6B441}"/>
          </ac:spMkLst>
        </pc:spChg>
      </pc:sldChg>
    </pc:docChg>
  </pc:docChgLst>
  <pc:docChgLst>
    <pc:chgData name="Jackie Downs" userId="S::jdowns@sffcfoundation.org::750fbc34-7e05-427c-89e6-fc2cdb816eca" providerId="AD" clId="Web-{48C30F42-19CA-FB8C-7269-499F6DF25E09}"/>
    <pc:docChg chg="modSld">
      <pc:chgData name="Jackie Downs" userId="S::jdowns@sffcfoundation.org::750fbc34-7e05-427c-89e6-fc2cdb816eca" providerId="AD" clId="Web-{48C30F42-19CA-FB8C-7269-499F6DF25E09}" dt="2020-12-02T16:54:34.596" v="34" actId="20577"/>
      <pc:docMkLst>
        <pc:docMk/>
      </pc:docMkLst>
      <pc:sldChg chg="modSp">
        <pc:chgData name="Jackie Downs" userId="S::jdowns@sffcfoundation.org::750fbc34-7e05-427c-89e6-fc2cdb816eca" providerId="AD" clId="Web-{48C30F42-19CA-FB8C-7269-499F6DF25E09}" dt="2020-12-02T16:54:34.596" v="33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48C30F42-19CA-FB8C-7269-499F6DF25E09}" dt="2020-12-02T16:54:34.596" v="33" actId="20577"/>
          <ac:spMkLst>
            <pc:docMk/>
            <pc:sldMk cId="1389888273" sldId="270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0DD61DEF-8970-66F9-50C2-F5EA3F502550}"/>
    <pc:docChg chg="delSld">
      <pc:chgData name="Ashley DeWitt" userId="S::adewitt@sffcfoundation.org::1206c160-009f-4d23-8076-031e756c6dba" providerId="AD" clId="Web-{0DD61DEF-8970-66F9-50C2-F5EA3F502550}" dt="2020-06-22T18:22:06.079" v="0"/>
      <pc:docMkLst>
        <pc:docMk/>
      </pc:docMkLst>
      <pc:sldChg chg="del">
        <pc:chgData name="Ashley DeWitt" userId="S::adewitt@sffcfoundation.org::1206c160-009f-4d23-8076-031e756c6dba" providerId="AD" clId="Web-{0DD61DEF-8970-66F9-50C2-F5EA3F502550}" dt="2020-06-22T18:22:06.079" v="0"/>
        <pc:sldMkLst>
          <pc:docMk/>
          <pc:sldMk cId="1626208076" sldId="297"/>
        </pc:sldMkLst>
      </pc:sldChg>
    </pc:docChg>
  </pc:docChgLst>
  <pc:docChgLst>
    <pc:chgData name="Jackie Downs" userId="S::jdowns@sffcfoundation.org::750fbc34-7e05-427c-89e6-fc2cdb816eca" providerId="AD" clId="Web-{77D1ABFD-8FC0-4744-B472-6548AA1D5F7C}"/>
    <pc:docChg chg="modSld">
      <pc:chgData name="Jackie Downs" userId="S::jdowns@sffcfoundation.org::750fbc34-7e05-427c-89e6-fc2cdb816eca" providerId="AD" clId="Web-{77D1ABFD-8FC0-4744-B472-6548AA1D5F7C}" dt="2022-07-14T14:37:03.973" v="32" actId="20577"/>
      <pc:docMkLst>
        <pc:docMk/>
      </pc:docMkLst>
      <pc:sldChg chg="modSp">
        <pc:chgData name="Jackie Downs" userId="S::jdowns@sffcfoundation.org::750fbc34-7e05-427c-89e6-fc2cdb816eca" providerId="AD" clId="Web-{77D1ABFD-8FC0-4744-B472-6548AA1D5F7C}" dt="2022-07-14T14:37:03.973" v="32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77D1ABFD-8FC0-4744-B472-6548AA1D5F7C}" dt="2022-07-14T14:37:03.973" v="32" actId="20577"/>
          <ac:spMkLst>
            <pc:docMk/>
            <pc:sldMk cId="1095908797" sldId="293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49B150CE-0424-59DE-C782-5B280871D478}"/>
    <pc:docChg chg="delSld modSld">
      <pc:chgData name="Jackie Downs" userId="S::jdowns@sffcfoundation.org::750fbc34-7e05-427c-89e6-fc2cdb816eca" providerId="AD" clId="Web-{49B150CE-0424-59DE-C782-5B280871D478}" dt="2021-05-13T15:32:26.622" v="426" actId="20577"/>
      <pc:docMkLst>
        <pc:docMk/>
      </pc:docMkLst>
      <pc:sldChg chg="modSp">
        <pc:chgData name="Jackie Downs" userId="S::jdowns@sffcfoundation.org::750fbc34-7e05-427c-89e6-fc2cdb816eca" providerId="AD" clId="Web-{49B150CE-0424-59DE-C782-5B280871D478}" dt="2021-05-13T15:18:34.910" v="186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49B150CE-0424-59DE-C782-5B280871D478}" dt="2021-05-13T15:18:34.910" v="186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26:52.562" v="365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49B150CE-0424-59DE-C782-5B280871D478}" dt="2021-05-13T15:26:52.562" v="365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30:13.310" v="409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49B150CE-0424-59DE-C782-5B280871D478}" dt="2021-05-13T15:30:13.310" v="409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49B150CE-0424-59DE-C782-5B280871D478}" dt="2021-05-13T15:30:43.982" v="410"/>
        <pc:sldMkLst>
          <pc:docMk/>
          <pc:sldMk cId="3722023148" sldId="295"/>
        </pc:sldMkLst>
      </pc:sldChg>
      <pc:sldChg chg="modSp">
        <pc:chgData name="Jackie Downs" userId="S::jdowns@sffcfoundation.org::750fbc34-7e05-427c-89e6-fc2cdb816eca" providerId="AD" clId="Web-{49B150CE-0424-59DE-C782-5B280871D478}" dt="2021-05-13T15:32:26.622" v="426" actId="20577"/>
        <pc:sldMkLst>
          <pc:docMk/>
          <pc:sldMk cId="1793927323" sldId="296"/>
        </pc:sldMkLst>
        <pc:spChg chg="mod">
          <ac:chgData name="Jackie Downs" userId="S::jdowns@sffcfoundation.org::750fbc34-7e05-427c-89e6-fc2cdb816eca" providerId="AD" clId="Web-{49B150CE-0424-59DE-C782-5B280871D478}" dt="2021-05-13T15:32:26.622" v="426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19:18.363" v="197" actId="20577"/>
        <pc:sldMkLst>
          <pc:docMk/>
          <pc:sldMk cId="2039294229" sldId="304"/>
        </pc:sldMkLst>
        <pc:spChg chg="mod">
          <ac:chgData name="Jackie Downs" userId="S::jdowns@sffcfoundation.org::750fbc34-7e05-427c-89e6-fc2cdb816eca" providerId="AD" clId="Web-{49B150CE-0424-59DE-C782-5B280871D478}" dt="2021-05-13T15:19:18.363" v="197" actId="20577"/>
          <ac:spMkLst>
            <pc:docMk/>
            <pc:sldMk cId="2039294229" sldId="304"/>
            <ac:spMk id="3" creationId="{964DD864-0554-45D8-A692-B9E4DDADF5E9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20:56.331" v="207" actId="20577"/>
        <pc:sldMkLst>
          <pc:docMk/>
          <pc:sldMk cId="2229536650" sldId="307"/>
        </pc:sldMkLst>
        <pc:spChg chg="mod">
          <ac:chgData name="Jackie Downs" userId="S::jdowns@sffcfoundation.org::750fbc34-7e05-427c-89e6-fc2cdb816eca" providerId="AD" clId="Web-{49B150CE-0424-59DE-C782-5B280871D478}" dt="2021-05-13T15:20:56.331" v="207" actId="20577"/>
          <ac:spMkLst>
            <pc:docMk/>
            <pc:sldMk cId="2229536650" sldId="307"/>
            <ac:spMk id="6" creationId="{5F54BF7C-5BDD-4C78-A7FA-7F086070279C}"/>
          </ac:spMkLst>
        </pc:spChg>
      </pc:sldChg>
    </pc:docChg>
  </pc:docChgLst>
  <pc:docChgLst>
    <pc:chgData name="Jackie Downs" userId="S::jdowns@sffcfoundation.org::750fbc34-7e05-427c-89e6-fc2cdb816eca" providerId="AD" clId="Web-{08D3C79F-A07A-0000-C0EB-DF0161B1CD80}"/>
    <pc:docChg chg="modSld">
      <pc:chgData name="Jackie Downs" userId="S::jdowns@sffcfoundation.org::750fbc34-7e05-427c-89e6-fc2cdb816eca" providerId="AD" clId="Web-{08D3C79F-A07A-0000-C0EB-DF0161B1CD80}" dt="2021-05-14T13:17:42.822" v="36" actId="20577"/>
      <pc:docMkLst>
        <pc:docMk/>
      </pc:docMkLst>
      <pc:sldChg chg="modSp">
        <pc:chgData name="Jackie Downs" userId="S::jdowns@sffcfoundation.org::750fbc34-7e05-427c-89e6-fc2cdb816eca" providerId="AD" clId="Web-{08D3C79F-A07A-0000-C0EB-DF0161B1CD80}" dt="2021-05-14T13:15:05.595" v="2" actId="14100"/>
        <pc:sldMkLst>
          <pc:docMk/>
          <pc:sldMk cId="968611417" sldId="256"/>
        </pc:sldMkLst>
        <pc:spChg chg="mod">
          <ac:chgData name="Jackie Downs" userId="S::jdowns@sffcfoundation.org::750fbc34-7e05-427c-89e6-fc2cdb816eca" providerId="AD" clId="Web-{08D3C79F-A07A-0000-C0EB-DF0161B1CD80}" dt="2021-05-14T13:15:05.595" v="2" actId="14100"/>
          <ac:spMkLst>
            <pc:docMk/>
            <pc:sldMk cId="968611417" sldId="256"/>
            <ac:spMk id="6" creationId="{F3625DDB-C7C9-4508-857B-8458CBE84880}"/>
          </ac:spMkLst>
        </pc:spChg>
      </pc:sldChg>
      <pc:sldChg chg="modSp">
        <pc:chgData name="Jackie Downs" userId="S::jdowns@sffcfoundation.org::750fbc34-7e05-427c-89e6-fc2cdb816eca" providerId="AD" clId="Web-{08D3C79F-A07A-0000-C0EB-DF0161B1CD80}" dt="2021-05-14T13:16:45.694" v="33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08D3C79F-A07A-0000-C0EB-DF0161B1CD80}" dt="2021-05-14T13:16:45.694" v="33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D3C79F-A07A-0000-C0EB-DF0161B1CD80}" dt="2021-05-14T13:17:42.822" v="36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08D3C79F-A07A-0000-C0EB-DF0161B1CD80}" dt="2021-05-14T13:17:42.822" v="36" actId="20577"/>
          <ac:spMkLst>
            <pc:docMk/>
            <pc:sldMk cId="1389888273" sldId="270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7365F249-ECCE-8838-F76A-7543B2264706}"/>
    <pc:docChg chg="addSld delSld modSld sldOrd">
      <pc:chgData name="Jackie Downs" userId="S::jdowns@sffcfoundation.org::750fbc34-7e05-427c-89e6-fc2cdb816eca" providerId="AD" clId="Web-{7365F249-ECCE-8838-F76A-7543B2264706}" dt="2022-05-24T17:54:35.607" v="963"/>
      <pc:docMkLst>
        <pc:docMk/>
      </pc:docMkLst>
      <pc:sldChg chg="modSp">
        <pc:chgData name="Jackie Downs" userId="S::jdowns@sffcfoundation.org::750fbc34-7e05-427c-89e6-fc2cdb816eca" providerId="AD" clId="Web-{7365F249-ECCE-8838-F76A-7543B2264706}" dt="2022-05-24T17:10:40.405" v="13" actId="1076"/>
        <pc:sldMkLst>
          <pc:docMk/>
          <pc:sldMk cId="968611417" sldId="256"/>
        </pc:sldMkLst>
        <pc:spChg chg="mod">
          <ac:chgData name="Jackie Downs" userId="S::jdowns@sffcfoundation.org::750fbc34-7e05-427c-89e6-fc2cdb816eca" providerId="AD" clId="Web-{7365F249-ECCE-8838-F76A-7543B2264706}" dt="2022-05-24T17:10:40.405" v="13" actId="1076"/>
          <ac:spMkLst>
            <pc:docMk/>
            <pc:sldMk cId="968611417" sldId="256"/>
            <ac:spMk id="2" creationId="{00000000-0000-0000-0000-000000000000}"/>
          </ac:spMkLst>
        </pc:spChg>
        <pc:picChg chg="mod">
          <ac:chgData name="Jackie Downs" userId="S::jdowns@sffcfoundation.org::750fbc34-7e05-427c-89e6-fc2cdb816eca" providerId="AD" clId="Web-{7365F249-ECCE-8838-F76A-7543B2264706}" dt="2022-05-24T17:10:34.889" v="12" actId="1076"/>
          <ac:picMkLst>
            <pc:docMk/>
            <pc:sldMk cId="968611417" sldId="256"/>
            <ac:picMk id="4" creationId="{8701D067-A13B-49DF-9E84-D442835B0E75}"/>
          </ac:picMkLst>
        </pc:picChg>
      </pc:sldChg>
      <pc:sldChg chg="modSp">
        <pc:chgData name="Jackie Downs" userId="S::jdowns@sffcfoundation.org::750fbc34-7e05-427c-89e6-fc2cdb816eca" providerId="AD" clId="Web-{7365F249-ECCE-8838-F76A-7543B2264706}" dt="2022-05-24T17:34:30.017" v="602" actId="20577"/>
        <pc:sldMkLst>
          <pc:docMk/>
          <pc:sldMk cId="36079372" sldId="258"/>
        </pc:sldMkLst>
        <pc:spChg chg="mod">
          <ac:chgData name="Jackie Downs" userId="S::jdowns@sffcfoundation.org::750fbc34-7e05-427c-89e6-fc2cdb816eca" providerId="AD" clId="Web-{7365F249-ECCE-8838-F76A-7543B2264706}" dt="2022-05-24T17:34:30.017" v="602" actId="20577"/>
          <ac:spMkLst>
            <pc:docMk/>
            <pc:sldMk cId="36079372" sldId="25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3:50.422" v="598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addSp modSp add del ord">
        <pc:chgData name="Jackie Downs" userId="S::jdowns@sffcfoundation.org::750fbc34-7e05-427c-89e6-fc2cdb816eca" providerId="AD" clId="Web-{7365F249-ECCE-8838-F76A-7543B2264706}" dt="2022-05-24T17:54:01.138" v="962"/>
        <pc:sldMkLst>
          <pc:docMk/>
          <pc:sldMk cId="3814729355" sldId="263"/>
        </pc:sldMkLst>
        <pc:spChg chg="mod">
          <ac:chgData name="Jackie Downs" userId="S::jdowns@sffcfoundation.org::750fbc34-7e05-427c-89e6-fc2cdb816eca" providerId="AD" clId="Web-{7365F249-ECCE-8838-F76A-7543B2264706}" dt="2022-05-24T17:40:05.149" v="708" actId="1076"/>
          <ac:spMkLst>
            <pc:docMk/>
            <pc:sldMk cId="3814729355" sldId="263"/>
            <ac:spMk id="2" creationId="{00000000-0000-0000-0000-000000000000}"/>
          </ac:spMkLst>
        </pc:spChg>
        <pc:spChg chg="add mod">
          <ac:chgData name="Jackie Downs" userId="S::jdowns@sffcfoundation.org::750fbc34-7e05-427c-89e6-fc2cdb816eca" providerId="AD" clId="Web-{7365F249-ECCE-8838-F76A-7543B2264706}" dt="2022-05-24T17:43:50.780" v="800" actId="20577"/>
          <ac:spMkLst>
            <pc:docMk/>
            <pc:sldMk cId="3814729355" sldId="263"/>
            <ac:spMk id="3" creationId="{6D3EEBC5-A728-7553-818C-D4BAAF53DC28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39:51.462" v="706"/>
        <pc:sldMkLst>
          <pc:docMk/>
          <pc:sldMk cId="1723210734" sldId="266"/>
        </pc:sldMkLst>
      </pc:sldChg>
      <pc:sldChg chg="modSp">
        <pc:chgData name="Jackie Downs" userId="S::jdowns@sffcfoundation.org::750fbc34-7e05-427c-89e6-fc2cdb816eca" providerId="AD" clId="Web-{7365F249-ECCE-8838-F76A-7543B2264706}" dt="2022-05-24T17:50:20.117" v="945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7365F249-ECCE-8838-F76A-7543B2264706}" dt="2022-05-24T17:16:21.663" v="191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50:20.117" v="945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 del">
        <pc:chgData name="Jackie Downs" userId="S::jdowns@sffcfoundation.org::750fbc34-7e05-427c-89e6-fc2cdb816eca" providerId="AD" clId="Web-{7365F249-ECCE-8838-F76A-7543B2264706}" dt="2022-05-24T17:51:18.025" v="946"/>
        <pc:sldMkLst>
          <pc:docMk/>
          <pc:sldMk cId="249688773" sldId="269"/>
        </pc:sldMkLst>
        <pc:spChg chg="mod">
          <ac:chgData name="Jackie Downs" userId="S::jdowns@sffcfoundation.org::750fbc34-7e05-427c-89e6-fc2cdb816eca" providerId="AD" clId="Web-{7365F249-ECCE-8838-F76A-7543B2264706}" dt="2022-05-24T17:30:28.808" v="551" actId="20577"/>
          <ac:spMkLst>
            <pc:docMk/>
            <pc:sldMk cId="249688773" sldId="269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1:00.121" v="557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7365F249-ECCE-8838-F76A-7543B2264706}" dt="2022-05-24T17:52:19.979" v="958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7365F249-ECCE-8838-F76A-7543B2264706}" dt="2022-05-24T17:34:51.533" v="607" actId="20577"/>
          <ac:spMkLst>
            <pc:docMk/>
            <pc:sldMk cId="1389888273" sldId="270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52:19.979" v="958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 ord">
        <pc:chgData name="Jackie Downs" userId="S::jdowns@sffcfoundation.org::750fbc34-7e05-427c-89e6-fc2cdb816eca" providerId="AD" clId="Web-{7365F249-ECCE-8838-F76A-7543B2264706}" dt="2022-05-24T17:51:40.900" v="948"/>
        <pc:sldMkLst>
          <pc:docMk/>
          <pc:sldMk cId="937256995" sldId="271"/>
        </pc:sldMkLst>
        <pc:spChg chg="mod">
          <ac:chgData name="Jackie Downs" userId="S::jdowns@sffcfoundation.org::750fbc34-7e05-427c-89e6-fc2cdb816eca" providerId="AD" clId="Web-{7365F249-ECCE-8838-F76A-7543B2264706}" dt="2022-05-24T17:34:40.376" v="604" actId="20577"/>
          <ac:spMkLst>
            <pc:docMk/>
            <pc:sldMk cId="937256995" sldId="271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4:14.016" v="600" actId="1076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7365F249-ECCE-8838-F76A-7543B2264706}" dt="2022-05-24T17:36:34.348" v="636" actId="1076"/>
        <pc:sldMkLst>
          <pc:docMk/>
          <pc:sldMk cId="2035283524" sldId="272"/>
        </pc:sldMkLst>
        <pc:spChg chg="mod">
          <ac:chgData name="Jackie Downs" userId="S::jdowns@sffcfoundation.org::750fbc34-7e05-427c-89e6-fc2cdb816eca" providerId="AD" clId="Web-{7365F249-ECCE-8838-F76A-7543B2264706}" dt="2022-05-24T17:35:52.222" v="619" actId="20577"/>
          <ac:spMkLst>
            <pc:docMk/>
            <pc:sldMk cId="2035283524" sldId="272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6:34.348" v="636" actId="1076"/>
          <ac:spMkLst>
            <pc:docMk/>
            <pc:sldMk cId="2035283524" sldId="272"/>
            <ac:spMk id="3" creationId="{00000000-0000-0000-0000-000000000000}"/>
          </ac:spMkLst>
        </pc:spChg>
      </pc:sldChg>
      <pc:sldChg chg="modSp ord">
        <pc:chgData name="Jackie Downs" userId="S::jdowns@sffcfoundation.org::750fbc34-7e05-427c-89e6-fc2cdb816eca" providerId="AD" clId="Web-{7365F249-ECCE-8838-F76A-7543B2264706}" dt="2022-05-24T17:53:10.949" v="960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7365F249-ECCE-8838-F76A-7543B2264706}" dt="2022-05-24T17:37:35.818" v="639" actId="20577"/>
          <ac:spMkLst>
            <pc:docMk/>
            <pc:sldMk cId="235494072" sldId="27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7:40.115" v="640" actId="1076"/>
          <ac:spMkLst>
            <pc:docMk/>
            <pc:sldMk cId="235494072" sldId="273"/>
            <ac:spMk id="3" creationId="{00000000-0000-0000-0000-000000000000}"/>
          </ac:spMkLst>
        </pc:spChg>
      </pc:sldChg>
      <pc:sldChg chg="modSp ord">
        <pc:chgData name="Jackie Downs" userId="S::jdowns@sffcfoundation.org::750fbc34-7e05-427c-89e6-fc2cdb816eca" providerId="AD" clId="Web-{7365F249-ECCE-8838-F76A-7543B2264706}" dt="2022-05-24T17:52:55.152" v="959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7365F249-ECCE-8838-F76A-7543B2264706}" dt="2022-05-24T17:38:07.147" v="644" actId="20577"/>
          <ac:spMkLst>
            <pc:docMk/>
            <pc:sldMk cId="2265557235" sldId="274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9:28.695" v="703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39:55.774" v="707"/>
        <pc:sldMkLst>
          <pc:docMk/>
          <pc:sldMk cId="3604388988" sldId="276"/>
        </pc:sldMkLst>
      </pc:sldChg>
      <pc:sldChg chg="del">
        <pc:chgData name="Jackie Downs" userId="S::jdowns@sffcfoundation.org::750fbc34-7e05-427c-89e6-fc2cdb816eca" providerId="AD" clId="Web-{7365F249-ECCE-8838-F76A-7543B2264706}" dt="2022-05-24T17:40:54.604" v="733"/>
        <pc:sldMkLst>
          <pc:docMk/>
          <pc:sldMk cId="1046777221" sldId="280"/>
        </pc:sldMkLst>
      </pc:sldChg>
      <pc:sldChg chg="del">
        <pc:chgData name="Jackie Downs" userId="S::jdowns@sffcfoundation.org::750fbc34-7e05-427c-89e6-fc2cdb816eca" providerId="AD" clId="Web-{7365F249-ECCE-8838-F76A-7543B2264706}" dt="2022-05-24T17:40:57.807" v="734"/>
        <pc:sldMkLst>
          <pc:docMk/>
          <pc:sldMk cId="122236019" sldId="281"/>
        </pc:sldMkLst>
      </pc:sldChg>
      <pc:sldChg chg="del">
        <pc:chgData name="Jackie Downs" userId="S::jdowns@sffcfoundation.org::750fbc34-7e05-427c-89e6-fc2cdb816eca" providerId="AD" clId="Web-{7365F249-ECCE-8838-F76A-7543B2264706}" dt="2022-05-24T17:41:03.854" v="735"/>
        <pc:sldMkLst>
          <pc:docMk/>
          <pc:sldMk cId="1329558481" sldId="282"/>
        </pc:sldMkLst>
      </pc:sldChg>
      <pc:sldChg chg="del">
        <pc:chgData name="Jackie Downs" userId="S::jdowns@sffcfoundation.org::750fbc34-7e05-427c-89e6-fc2cdb816eca" providerId="AD" clId="Web-{7365F249-ECCE-8838-F76A-7543B2264706}" dt="2022-05-24T17:41:11.432" v="736"/>
        <pc:sldMkLst>
          <pc:docMk/>
          <pc:sldMk cId="2235118662" sldId="283"/>
        </pc:sldMkLst>
      </pc:sldChg>
      <pc:sldChg chg="modSp">
        <pc:chgData name="Jackie Downs" userId="S::jdowns@sffcfoundation.org::750fbc34-7e05-427c-89e6-fc2cdb816eca" providerId="AD" clId="Web-{7365F249-ECCE-8838-F76A-7543B2264706}" dt="2022-05-24T17:45:44.001" v="818" actId="20577"/>
        <pc:sldMkLst>
          <pc:docMk/>
          <pc:sldMk cId="3303583146" sldId="292"/>
        </pc:sldMkLst>
        <pc:spChg chg="mod">
          <ac:chgData name="Jackie Downs" userId="S::jdowns@sffcfoundation.org::750fbc34-7e05-427c-89e6-fc2cdb816eca" providerId="AD" clId="Web-{7365F249-ECCE-8838-F76A-7543B2264706}" dt="2022-05-24T17:44:53.375" v="809" actId="20577"/>
          <ac:spMkLst>
            <pc:docMk/>
            <pc:sldMk cId="3303583146" sldId="292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5:44.001" v="818" actId="20577"/>
          <ac:spMkLst>
            <pc:docMk/>
            <pc:sldMk cId="3303583146" sldId="292"/>
            <ac:spMk id="3" creationId="{00000000-0000-0000-0000-000000000000}"/>
          </ac:spMkLst>
        </pc:spChg>
        <pc:picChg chg="mod">
          <ac:chgData name="Jackie Downs" userId="S::jdowns@sffcfoundation.org::750fbc34-7e05-427c-89e6-fc2cdb816eca" providerId="AD" clId="Web-{7365F249-ECCE-8838-F76A-7543B2264706}" dt="2022-05-24T17:45:21.938" v="813" actId="1076"/>
          <ac:picMkLst>
            <pc:docMk/>
            <pc:sldMk cId="3303583146" sldId="292"/>
            <ac:picMk id="2050" creationId="{00000000-0000-0000-0000-000000000000}"/>
          </ac:picMkLst>
        </pc:picChg>
      </pc:sldChg>
      <pc:sldChg chg="modSp">
        <pc:chgData name="Jackie Downs" userId="S::jdowns@sffcfoundation.org::750fbc34-7e05-427c-89e6-fc2cdb816eca" providerId="AD" clId="Web-{7365F249-ECCE-8838-F76A-7543B2264706}" dt="2022-05-24T17:48:17.708" v="874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7365F249-ECCE-8838-F76A-7543B2264706}" dt="2022-05-24T17:47:26.800" v="846" actId="20577"/>
          <ac:spMkLst>
            <pc:docMk/>
            <pc:sldMk cId="1095908797" sldId="29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8:17.708" v="874" actId="20577"/>
          <ac:spMkLst>
            <pc:docMk/>
            <pc:sldMk cId="1095908797" sldId="293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46:23.393" v="828"/>
        <pc:sldMkLst>
          <pc:docMk/>
          <pc:sldMk cId="1793927323" sldId="296"/>
        </pc:sldMkLst>
      </pc:sldChg>
      <pc:sldChg chg="del">
        <pc:chgData name="Jackie Downs" userId="S::jdowns@sffcfoundation.org::750fbc34-7e05-427c-89e6-fc2cdb816eca" providerId="AD" clId="Web-{7365F249-ECCE-8838-F76A-7543B2264706}" dt="2022-05-24T17:10:43.827" v="14"/>
        <pc:sldMkLst>
          <pc:docMk/>
          <pc:sldMk cId="798330086" sldId="299"/>
        </pc:sldMkLst>
      </pc:sldChg>
      <pc:sldChg chg="modSp">
        <pc:chgData name="Jackie Downs" userId="S::jdowns@sffcfoundation.org::750fbc34-7e05-427c-89e6-fc2cdb816eca" providerId="AD" clId="Web-{7365F249-ECCE-8838-F76A-7543B2264706}" dt="2022-05-24T17:44:29.656" v="807" actId="20577"/>
        <pc:sldMkLst>
          <pc:docMk/>
          <pc:sldMk cId="8047222" sldId="302"/>
        </pc:sldMkLst>
        <pc:spChg chg="mod">
          <ac:chgData name="Jackie Downs" userId="S::jdowns@sffcfoundation.org::750fbc34-7e05-427c-89e6-fc2cdb816eca" providerId="AD" clId="Web-{7365F249-ECCE-8838-F76A-7543B2264706}" dt="2022-05-24T17:44:14.812" v="803" actId="20577"/>
          <ac:spMkLst>
            <pc:docMk/>
            <pc:sldMk cId="8047222" sldId="302"/>
            <ac:spMk id="2" creationId="{617F1C48-D40B-4127-93B1-2C233C9D27A6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4:29.656" v="807" actId="20577"/>
          <ac:spMkLst>
            <pc:docMk/>
            <pc:sldMk cId="8047222" sldId="302"/>
            <ac:spMk id="3" creationId="{C0365CEA-ACBA-4FF5-BA24-8C428BD893AB}"/>
          </ac:spMkLst>
        </pc:spChg>
      </pc:sldChg>
      <pc:sldChg chg="modSp del">
        <pc:chgData name="Jackie Downs" userId="S::jdowns@sffcfoundation.org::750fbc34-7e05-427c-89e6-fc2cdb816eca" providerId="AD" clId="Web-{7365F249-ECCE-8838-F76A-7543B2264706}" dt="2022-05-24T17:54:35.607" v="963"/>
        <pc:sldMkLst>
          <pc:docMk/>
          <pc:sldMk cId="1540592784" sldId="303"/>
        </pc:sldMkLst>
        <pc:spChg chg="mod">
          <ac:chgData name="Jackie Downs" userId="S::jdowns@sffcfoundation.org::750fbc34-7e05-427c-89e6-fc2cdb816eca" providerId="AD" clId="Web-{7365F249-ECCE-8838-F76A-7543B2264706}" dt="2022-05-24T17:37:50.068" v="642" actId="20577"/>
          <ac:spMkLst>
            <pc:docMk/>
            <pc:sldMk cId="1540592784" sldId="303"/>
            <ac:spMk id="2" creationId="{A2D60AAB-19F7-46B7-B8E5-85A3DBF599E4}"/>
          </ac:spMkLst>
        </pc:spChg>
      </pc:sldChg>
      <pc:sldChg chg="delSp modSp del">
        <pc:chgData name="Jackie Downs" userId="S::jdowns@sffcfoundation.org::750fbc34-7e05-427c-89e6-fc2cdb816eca" providerId="AD" clId="Web-{7365F249-ECCE-8838-F76A-7543B2264706}" dt="2022-05-24T17:37:12.927" v="637"/>
        <pc:sldMkLst>
          <pc:docMk/>
          <pc:sldMk cId="2039294229" sldId="304"/>
        </pc:sldMkLst>
        <pc:spChg chg="del mod">
          <ac:chgData name="Jackie Downs" userId="S::jdowns@sffcfoundation.org::750fbc34-7e05-427c-89e6-fc2cdb816eca" providerId="AD" clId="Web-{7365F249-ECCE-8838-F76A-7543B2264706}" dt="2022-05-24T17:31:59.044" v="569"/>
          <ac:spMkLst>
            <pc:docMk/>
            <pc:sldMk cId="2039294229" sldId="304"/>
            <ac:spMk id="2" creationId="{81FCD839-8B07-4137-817B-483929D78C4B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2:47.030" v="591" actId="20577"/>
          <ac:spMkLst>
            <pc:docMk/>
            <pc:sldMk cId="2039294229" sldId="304"/>
            <ac:spMk id="3" creationId="{964DD864-0554-45D8-A692-B9E4DDADF5E9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46:13.314" v="827"/>
        <pc:sldMkLst>
          <pc:docMk/>
          <pc:sldMk cId="216938978" sldId="305"/>
        </pc:sldMkLst>
      </pc:sldChg>
      <pc:sldChg chg="del">
        <pc:chgData name="Jackie Downs" userId="S::jdowns@sffcfoundation.org::750fbc34-7e05-427c-89e6-fc2cdb816eca" providerId="AD" clId="Web-{7365F249-ECCE-8838-F76A-7543B2264706}" dt="2022-05-24T17:34:03.672" v="599"/>
        <pc:sldMkLst>
          <pc:docMk/>
          <pc:sldMk cId="2229536650" sldId="307"/>
        </pc:sldMkLst>
      </pc:sldChg>
      <pc:sldChg chg="delSp modSp">
        <pc:chgData name="Jackie Downs" userId="S::jdowns@sffcfoundation.org::750fbc34-7e05-427c-89e6-fc2cdb816eca" providerId="AD" clId="Web-{7365F249-ECCE-8838-F76A-7543B2264706}" dt="2022-05-24T17:46:09.377" v="826" actId="1076"/>
        <pc:sldMkLst>
          <pc:docMk/>
          <pc:sldMk cId="2870852678" sldId="308"/>
        </pc:sldMkLst>
        <pc:spChg chg="mod">
          <ac:chgData name="Jackie Downs" userId="S::jdowns@sffcfoundation.org::750fbc34-7e05-427c-89e6-fc2cdb816eca" providerId="AD" clId="Web-{7365F249-ECCE-8838-F76A-7543B2264706}" dt="2022-05-24T17:46:03.455" v="825" actId="20577"/>
          <ac:spMkLst>
            <pc:docMk/>
            <pc:sldMk cId="2870852678" sldId="308"/>
            <ac:spMk id="2" creationId="{41549595-EE47-4C9D-BF1B-065E4B9F9202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6:09.377" v="826" actId="1076"/>
          <ac:spMkLst>
            <pc:docMk/>
            <pc:sldMk cId="2870852678" sldId="308"/>
            <ac:spMk id="3" creationId="{BA74F84C-7033-4C9D-BDE9-6FC4CE8AFDA0}"/>
          </ac:spMkLst>
        </pc:spChg>
        <pc:picChg chg="del">
          <ac:chgData name="Jackie Downs" userId="S::jdowns@sffcfoundation.org::750fbc34-7e05-427c-89e6-fc2cdb816eca" providerId="AD" clId="Web-{7365F249-ECCE-8838-F76A-7543B2264706}" dt="2022-05-24T17:45:56.439" v="822"/>
          <ac:picMkLst>
            <pc:docMk/>
            <pc:sldMk cId="2870852678" sldId="308"/>
            <ac:picMk id="4" creationId="{54454ABF-BEE2-4145-A885-72BC6F3D745D}"/>
          </ac:picMkLst>
        </pc:picChg>
        <pc:picChg chg="del">
          <ac:chgData name="Jackie Downs" userId="S::jdowns@sffcfoundation.org::750fbc34-7e05-427c-89e6-fc2cdb816eca" providerId="AD" clId="Web-{7365F249-ECCE-8838-F76A-7543B2264706}" dt="2022-05-24T17:46:00.455" v="824"/>
          <ac:picMkLst>
            <pc:docMk/>
            <pc:sldMk cId="2870852678" sldId="308"/>
            <ac:picMk id="6" creationId="{ECD8901D-3733-41C2-AC4B-4FB6ABD67678}"/>
          </ac:picMkLst>
        </pc:picChg>
        <pc:picChg chg="del">
          <ac:chgData name="Jackie Downs" userId="S::jdowns@sffcfoundation.org::750fbc34-7e05-427c-89e6-fc2cdb816eca" providerId="AD" clId="Web-{7365F249-ECCE-8838-F76A-7543B2264706}" dt="2022-05-24T17:45:58.220" v="823"/>
          <ac:picMkLst>
            <pc:docMk/>
            <pc:sldMk cId="2870852678" sldId="308"/>
            <ac:picMk id="8" creationId="{B6373C5E-4164-438E-949B-8B07DDF04A99}"/>
          </ac:picMkLst>
        </pc:picChg>
      </pc:sldChg>
    </pc:docChg>
  </pc:docChgLst>
  <pc:docChgLst>
    <pc:chgData name="Ashley DeWitt" userId="S::adewitt@sffcfoundation.org::1206c160-009f-4d23-8076-031e756c6dba" providerId="AD" clId="Web-{AE832C5F-8BC8-CCE8-B8FC-74E823507CCB}"/>
    <pc:docChg chg="delSld modSld">
      <pc:chgData name="Ashley DeWitt" userId="S::adewitt@sffcfoundation.org::1206c160-009f-4d23-8076-031e756c6dba" providerId="AD" clId="Web-{AE832C5F-8BC8-CCE8-B8FC-74E823507CCB}" dt="2020-06-22T20:16:36.595" v="282" actId="20577"/>
      <pc:docMkLst>
        <pc:docMk/>
      </pc:docMkLst>
      <pc:sldChg chg="modSp">
        <pc:chgData name="Ashley DeWitt" userId="S::adewitt@sffcfoundation.org::1206c160-009f-4d23-8076-031e756c6dba" providerId="AD" clId="Web-{AE832C5F-8BC8-CCE8-B8FC-74E823507CCB}" dt="2020-06-22T20:02:10.961" v="60" actId="20577"/>
        <pc:sldMkLst>
          <pc:docMk/>
          <pc:sldMk cId="4002634157" sldId="268"/>
        </pc:sldMkLst>
        <pc:spChg chg="mod">
          <ac:chgData name="Ashley DeWitt" userId="S::adewitt@sffcfoundation.org::1206c160-009f-4d23-8076-031e756c6dba" providerId="AD" clId="Web-{AE832C5F-8BC8-CCE8-B8FC-74E823507CCB}" dt="2020-06-22T20:02:10.961" v="60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4:40.916" v="71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AE832C5F-8BC8-CCE8-B8FC-74E823507CCB}" dt="2020-06-22T20:04:40.916" v="71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4:25.259" v="68" actId="20577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AE832C5F-8BC8-CCE8-B8FC-74E823507CCB}" dt="2020-06-22T20:04:25.259" v="68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0:20.538" v="44" actId="20577"/>
        <pc:sldMkLst>
          <pc:docMk/>
          <pc:sldMk cId="2035283524" sldId="272"/>
        </pc:sldMkLst>
        <pc:spChg chg="mod">
          <ac:chgData name="Ashley DeWitt" userId="S::adewitt@sffcfoundation.org::1206c160-009f-4d23-8076-031e756c6dba" providerId="AD" clId="Web-{AE832C5F-8BC8-CCE8-B8FC-74E823507CCB}" dt="2020-06-22T20:00:20.538" v="44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9:33.512" v="166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AE832C5F-8BC8-CCE8-B8FC-74E823507CCB}" dt="2020-06-22T20:09:33.512" v="166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16:36.595" v="281" actId="20577"/>
        <pc:sldMkLst>
          <pc:docMk/>
          <pc:sldMk cId="3303583146" sldId="292"/>
        </pc:sldMkLst>
        <pc:spChg chg="mod">
          <ac:chgData name="Ashley DeWitt" userId="S::adewitt@sffcfoundation.org::1206c160-009f-4d23-8076-031e756c6dba" providerId="AD" clId="Web-{AE832C5F-8BC8-CCE8-B8FC-74E823507CCB}" dt="2020-06-22T20:16:36.595" v="281" actId="20577"/>
          <ac:spMkLst>
            <pc:docMk/>
            <pc:sldMk cId="3303583146" sldId="29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19:58:41.568" v="1" actId="14100"/>
        <pc:sldMkLst>
          <pc:docMk/>
          <pc:sldMk cId="1095908797" sldId="293"/>
        </pc:sldMkLst>
        <pc:spChg chg="mod">
          <ac:chgData name="Ashley DeWitt" userId="S::adewitt@sffcfoundation.org::1206c160-009f-4d23-8076-031e756c6dba" providerId="AD" clId="Web-{AE832C5F-8BC8-CCE8-B8FC-74E823507CCB}" dt="2020-06-22T19:58:41.568" v="1" actId="14100"/>
          <ac:spMkLst>
            <pc:docMk/>
            <pc:sldMk cId="1095908797" sldId="293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15:37.750" v="253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AE832C5F-8BC8-CCE8-B8FC-74E823507CCB}" dt="2020-06-22T20:15:37.750" v="253" actId="20577"/>
          <ac:spMkLst>
            <pc:docMk/>
            <pc:sldMk cId="3722023148" sldId="295"/>
            <ac:spMk id="2" creationId="{00000000-0000-0000-0000-000000000000}"/>
          </ac:spMkLst>
        </pc:spChg>
        <pc:spChg chg="mod">
          <ac:chgData name="Ashley DeWitt" userId="S::adewitt@sffcfoundation.org::1206c160-009f-4d23-8076-031e756c6dba" providerId="AD" clId="Web-{AE832C5F-8BC8-CCE8-B8FC-74E823507CCB}" dt="2020-06-22T20:15:30.782" v="228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16:29.157" v="278" actId="14100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AE832C5F-8BC8-CCE8-B8FC-74E823507CCB}" dt="2020-06-22T20:16:29.157" v="278" actId="14100"/>
          <ac:spMkLst>
            <pc:docMk/>
            <pc:sldMk cId="1128404624" sldId="300"/>
            <ac:spMk id="3" creationId="{8DAE761D-1803-4122-B123-8930D9ECBB55}"/>
          </ac:spMkLst>
        </pc:spChg>
      </pc:sldChg>
      <pc:sldChg chg="del">
        <pc:chgData name="Ashley DeWitt" userId="S::adewitt@sffcfoundation.org::1206c160-009f-4d23-8076-031e756c6dba" providerId="AD" clId="Web-{AE832C5F-8BC8-CCE8-B8FC-74E823507CCB}" dt="2020-06-22T19:59:49.741" v="17"/>
        <pc:sldMkLst>
          <pc:docMk/>
          <pc:sldMk cId="2397499867" sldId="305"/>
        </pc:sldMkLst>
      </pc:sldChg>
    </pc:docChg>
  </pc:docChgLst>
  <pc:docChgLst>
    <pc:chgData name="Jackie Downs" userId="S::jdowns@sffcfoundation.org::750fbc34-7e05-427c-89e6-fc2cdb816eca" providerId="AD" clId="Web-{6CB99885-026E-EC10-B40A-B5599CC8B0EE}"/>
    <pc:docChg chg="addSld modSld">
      <pc:chgData name="Jackie Downs" userId="S::jdowns@sffcfoundation.org::750fbc34-7e05-427c-89e6-fc2cdb816eca" providerId="AD" clId="Web-{6CB99885-026E-EC10-B40A-B5599CC8B0EE}" dt="2020-05-14T13:39:39.073" v="18" actId="1076"/>
      <pc:docMkLst>
        <pc:docMk/>
      </pc:docMkLst>
      <pc:sldChg chg="addSp modSp new">
        <pc:chgData name="Jackie Downs" userId="S::jdowns@sffcfoundation.org::750fbc34-7e05-427c-89e6-fc2cdb816eca" providerId="AD" clId="Web-{6CB99885-026E-EC10-B40A-B5599CC8B0EE}" dt="2020-05-14T13:39:39.073" v="18" actId="1076"/>
        <pc:sldMkLst>
          <pc:docMk/>
          <pc:sldMk cId="8047222" sldId="302"/>
        </pc:sldMkLst>
        <pc:spChg chg="mod">
          <ac:chgData name="Jackie Downs" userId="S::jdowns@sffcfoundation.org::750fbc34-7e05-427c-89e6-fc2cdb816eca" providerId="AD" clId="Web-{6CB99885-026E-EC10-B40A-B5599CC8B0EE}" dt="2020-05-14T13:39:27.805" v="15" actId="20577"/>
          <ac:spMkLst>
            <pc:docMk/>
            <pc:sldMk cId="8047222" sldId="302"/>
            <ac:spMk id="2" creationId="{617F1C48-D40B-4127-93B1-2C233C9D27A6}"/>
          </ac:spMkLst>
        </pc:spChg>
        <pc:spChg chg="mod">
          <ac:chgData name="Jackie Downs" userId="S::jdowns@sffcfoundation.org::750fbc34-7e05-427c-89e6-fc2cdb816eca" providerId="AD" clId="Web-{6CB99885-026E-EC10-B40A-B5599CC8B0EE}" dt="2020-05-14T13:39:13.712" v="3" actId="20577"/>
          <ac:spMkLst>
            <pc:docMk/>
            <pc:sldMk cId="8047222" sldId="302"/>
            <ac:spMk id="3" creationId="{C0365CEA-ACBA-4FF5-BA24-8C428BD893AB}"/>
          </ac:spMkLst>
        </pc:spChg>
        <pc:picChg chg="add mod">
          <ac:chgData name="Jackie Downs" userId="S::jdowns@sffcfoundation.org::750fbc34-7e05-427c-89e6-fc2cdb816eca" providerId="AD" clId="Web-{6CB99885-026E-EC10-B40A-B5599CC8B0EE}" dt="2020-05-14T13:39:39.073" v="18" actId="1076"/>
          <ac:picMkLst>
            <pc:docMk/>
            <pc:sldMk cId="8047222" sldId="302"/>
            <ac:picMk id="4" creationId="{C1158578-6E9A-4B4B-AE3C-B83AE122E6DE}"/>
          </ac:picMkLst>
        </pc:picChg>
      </pc:sldChg>
    </pc:docChg>
  </pc:docChgLst>
  <pc:docChgLst>
    <pc:chgData name="Ashley Beisiegel" userId="S::adewitt@sffcfoundation.org::1206c160-009f-4d23-8076-031e756c6dba" providerId="AD" clId="Web-{F4CDACA9-5FFD-2F6D-0679-C51BD3B8F172}"/>
    <pc:docChg chg="addSld">
      <pc:chgData name="Ashley Beisiegel" userId="S::adewitt@sffcfoundation.org::1206c160-009f-4d23-8076-031e756c6dba" providerId="AD" clId="Web-{F4CDACA9-5FFD-2F6D-0679-C51BD3B8F172}" dt="2021-02-23T17:06:49.173" v="1"/>
      <pc:docMkLst>
        <pc:docMk/>
      </pc:docMkLst>
      <pc:sldChg chg="add">
        <pc:chgData name="Ashley Beisiegel" userId="S::adewitt@sffcfoundation.org::1206c160-009f-4d23-8076-031e756c6dba" providerId="AD" clId="Web-{F4CDACA9-5FFD-2F6D-0679-C51BD3B8F172}" dt="2021-02-23T17:06:07.001" v="0"/>
        <pc:sldMkLst>
          <pc:docMk/>
          <pc:sldMk cId="625562642" sldId="306"/>
        </pc:sldMkLst>
      </pc:sldChg>
      <pc:sldChg chg="add">
        <pc:chgData name="Ashley Beisiegel" userId="S::adewitt@sffcfoundation.org::1206c160-009f-4d23-8076-031e756c6dba" providerId="AD" clId="Web-{F4CDACA9-5FFD-2F6D-0679-C51BD3B8F172}" dt="2021-02-23T17:06:49.173" v="1"/>
        <pc:sldMkLst>
          <pc:docMk/>
          <pc:sldMk cId="2229536650" sldId="307"/>
        </pc:sldMkLst>
      </pc:sldChg>
    </pc:docChg>
  </pc:docChgLst>
  <pc:docChgLst>
    <pc:chgData name="Kelly Jackson Daugherty" userId="S::kjackson@sffcfoundation.org::0755397c-7597-4155-991c-7892da48e6f8" providerId="AD" clId="Web-{BEC252E4-8225-5840-82DE-CCDC02162872}"/>
    <pc:docChg chg="modSld">
      <pc:chgData name="Kelly Jackson Daugherty" userId="S::kjackson@sffcfoundation.org::0755397c-7597-4155-991c-7892da48e6f8" providerId="AD" clId="Web-{BEC252E4-8225-5840-82DE-CCDC02162872}" dt="2021-04-22T14:17:04.185" v="119" actId="20577"/>
      <pc:docMkLst>
        <pc:docMk/>
      </pc:docMkLst>
      <pc:sldChg chg="modSp">
        <pc:chgData name="Kelly Jackson Daugherty" userId="S::kjackson@sffcfoundation.org::0755397c-7597-4155-991c-7892da48e6f8" providerId="AD" clId="Web-{BEC252E4-8225-5840-82DE-CCDC02162872}" dt="2021-04-22T14:14:03.650" v="45" actId="20577"/>
        <pc:sldMkLst>
          <pc:docMk/>
          <pc:sldMk cId="2265557235" sldId="274"/>
        </pc:sldMkLst>
        <pc:spChg chg="mod">
          <ac:chgData name="Kelly Jackson Daugherty" userId="S::kjackson@sffcfoundation.org::0755397c-7597-4155-991c-7892da48e6f8" providerId="AD" clId="Web-{BEC252E4-8225-5840-82DE-CCDC02162872}" dt="2021-04-22T14:14:03.650" v="45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Kelly Jackson Daugherty" userId="S::kjackson@sffcfoundation.org::0755397c-7597-4155-991c-7892da48e6f8" providerId="AD" clId="Web-{BEC252E4-8225-5840-82DE-CCDC02162872}" dt="2021-04-22T14:17:04.185" v="119" actId="20577"/>
        <pc:sldMkLst>
          <pc:docMk/>
          <pc:sldMk cId="468917623" sldId="301"/>
        </pc:sldMkLst>
        <pc:spChg chg="mod">
          <ac:chgData name="Kelly Jackson Daugherty" userId="S::kjackson@sffcfoundation.org::0755397c-7597-4155-991c-7892da48e6f8" providerId="AD" clId="Web-{BEC252E4-8225-5840-82DE-CCDC02162872}" dt="2021-04-22T14:17:04.185" v="119" actId="20577"/>
          <ac:spMkLst>
            <pc:docMk/>
            <pc:sldMk cId="468917623" sldId="301"/>
            <ac:spMk id="2" creationId="{41549595-EE47-4C9D-BF1B-065E4B9F9202}"/>
          </ac:spMkLst>
        </pc:spChg>
        <pc:spChg chg="mod">
          <ac:chgData name="Kelly Jackson Daugherty" userId="S::kjackson@sffcfoundation.org::0755397c-7597-4155-991c-7892da48e6f8" providerId="AD" clId="Web-{BEC252E4-8225-5840-82DE-CCDC02162872}" dt="2021-04-22T14:17:01.435" v="117" actId="20577"/>
          <ac:spMkLst>
            <pc:docMk/>
            <pc:sldMk cId="468917623" sldId="301"/>
            <ac:spMk id="3" creationId="{BA74F84C-7033-4C9D-BDE9-6FC4CE8AFDA0}"/>
          </ac:spMkLst>
        </pc:spChg>
      </pc:sldChg>
    </pc:docChg>
  </pc:docChgLst>
  <pc:docChgLst>
    <pc:chgData name="Kelly Jackson" userId="S::kjackson@sffcfoundation.org::0755397c-7597-4155-991c-7892da48e6f8" providerId="AD" clId="Web-{EA692C4B-63DE-8378-B255-6F927FA33691}"/>
    <pc:docChg chg="modSld">
      <pc:chgData name="Kelly Jackson" userId="S::kjackson@sffcfoundation.org::0755397c-7597-4155-991c-7892da48e6f8" providerId="AD" clId="Web-{EA692C4B-63DE-8378-B255-6F927FA33691}" dt="2020-06-22T20:11:46.842" v="14" actId="20577"/>
      <pc:docMkLst>
        <pc:docMk/>
      </pc:docMkLst>
      <pc:sldChg chg="modSp">
        <pc:chgData name="Kelly Jackson" userId="S::kjackson@sffcfoundation.org::0755397c-7597-4155-991c-7892da48e6f8" providerId="AD" clId="Web-{EA692C4B-63DE-8378-B255-6F927FA33691}" dt="2020-06-22T20:04:05.529" v="8" actId="20577"/>
        <pc:sldMkLst>
          <pc:docMk/>
          <pc:sldMk cId="937256995" sldId="271"/>
        </pc:sldMkLst>
        <pc:spChg chg="mod">
          <ac:chgData name="Kelly Jackson" userId="S::kjackson@sffcfoundation.org::0755397c-7597-4155-991c-7892da48e6f8" providerId="AD" clId="Web-{EA692C4B-63DE-8378-B255-6F927FA33691}" dt="2020-06-22T20:04:05.529" v="8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Kelly Jackson" userId="S::kjackson@sffcfoundation.org::0755397c-7597-4155-991c-7892da48e6f8" providerId="AD" clId="Web-{EA692C4B-63DE-8378-B255-6F927FA33691}" dt="2020-06-22T20:11:46.842" v="13" actId="20577"/>
        <pc:sldMkLst>
          <pc:docMk/>
          <pc:sldMk cId="3303583146" sldId="292"/>
        </pc:sldMkLst>
        <pc:spChg chg="mod">
          <ac:chgData name="Kelly Jackson" userId="S::kjackson@sffcfoundation.org::0755397c-7597-4155-991c-7892da48e6f8" providerId="AD" clId="Web-{EA692C4B-63DE-8378-B255-6F927FA33691}" dt="2020-06-22T20:11:46.842" v="13" actId="20577"/>
          <ac:spMkLst>
            <pc:docMk/>
            <pc:sldMk cId="3303583146" sldId="292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E381C61C-E5D3-F321-BE82-3AA2B0144061}"/>
    <pc:docChg chg="modSld">
      <pc:chgData name="Ashley DeWitt" userId="S::adewitt@sffcfoundation.org::1206c160-009f-4d23-8076-031e756c6dba" providerId="AD" clId="Web-{E381C61C-E5D3-F321-BE82-3AA2B0144061}" dt="2020-07-14T20:55:25.218" v="4" actId="20577"/>
      <pc:docMkLst>
        <pc:docMk/>
      </pc:docMkLst>
      <pc:sldChg chg="modSp">
        <pc:chgData name="Ashley DeWitt" userId="S::adewitt@sffcfoundation.org::1206c160-009f-4d23-8076-031e756c6dba" providerId="AD" clId="Web-{E381C61C-E5D3-F321-BE82-3AA2B0144061}" dt="2020-07-14T20:55:24.687" v="2" actId="20577"/>
        <pc:sldMkLst>
          <pc:docMk/>
          <pc:sldMk cId="1944235195" sldId="305"/>
        </pc:sldMkLst>
        <pc:spChg chg="mod">
          <ac:chgData name="Ashley DeWitt" userId="S::adewitt@sffcfoundation.org::1206c160-009f-4d23-8076-031e756c6dba" providerId="AD" clId="Web-{E381C61C-E5D3-F321-BE82-3AA2B0144061}" dt="2020-07-14T20:55:24.687" v="2" actId="20577"/>
          <ac:spMkLst>
            <pc:docMk/>
            <pc:sldMk cId="1944235195" sldId="305"/>
            <ac:spMk id="3" creationId="{AE6A51BE-0275-4851-B413-6B7845FCD063}"/>
          </ac:spMkLst>
        </pc:spChg>
      </pc:sldChg>
    </pc:docChg>
  </pc:docChgLst>
  <pc:docChgLst>
    <pc:chgData name="Ashley DeWitt" userId="S::adewitt@sffcfoundation.org::1206c160-009f-4d23-8076-031e756c6dba" providerId="AD" clId="Web-{6867126C-0553-D9A0-F2B9-CD7FDB07317A}"/>
    <pc:docChg chg="addSld delSld modSld">
      <pc:chgData name="Ashley DeWitt" userId="S::adewitt@sffcfoundation.org::1206c160-009f-4d23-8076-031e756c6dba" providerId="AD" clId="Web-{6867126C-0553-D9A0-F2B9-CD7FDB07317A}" dt="2020-07-14T21:46:33.320" v="28" actId="20577"/>
      <pc:docMkLst>
        <pc:docMk/>
      </pc:docMkLst>
      <pc:sldChg chg="modSp del">
        <pc:chgData name="Ashley DeWitt" userId="S::adewitt@sffcfoundation.org::1206c160-009f-4d23-8076-031e756c6dba" providerId="AD" clId="Web-{6867126C-0553-D9A0-F2B9-CD7FDB07317A}" dt="2020-07-14T21:46:05.496" v="2"/>
        <pc:sldMkLst>
          <pc:docMk/>
          <pc:sldMk cId="1944235195" sldId="305"/>
        </pc:sldMkLst>
        <pc:spChg chg="mod">
          <ac:chgData name="Ashley DeWitt" userId="S::adewitt@sffcfoundation.org::1206c160-009f-4d23-8076-031e756c6dba" providerId="AD" clId="Web-{6867126C-0553-D9A0-F2B9-CD7FDB07317A}" dt="2020-07-14T21:12:42.598" v="0" actId="20577"/>
          <ac:spMkLst>
            <pc:docMk/>
            <pc:sldMk cId="1944235195" sldId="305"/>
            <ac:spMk id="3" creationId="{AE6A51BE-0275-4851-B413-6B7845FCD063}"/>
          </ac:spMkLst>
        </pc:spChg>
      </pc:sldChg>
      <pc:sldChg chg="modSp add">
        <pc:chgData name="Ashley DeWitt" userId="S::adewitt@sffcfoundation.org::1206c160-009f-4d23-8076-031e756c6dba" providerId="AD" clId="Web-{6867126C-0553-D9A0-F2B9-CD7FDB07317A}" dt="2020-07-14T21:46:32.242" v="26" actId="20577"/>
        <pc:sldMkLst>
          <pc:docMk/>
          <pc:sldMk cId="3493867050" sldId="305"/>
        </pc:sldMkLst>
        <pc:spChg chg="mod">
          <ac:chgData name="Ashley DeWitt" userId="S::adewitt@sffcfoundation.org::1206c160-009f-4d23-8076-031e756c6dba" providerId="AD" clId="Web-{6867126C-0553-D9A0-F2B9-CD7FDB07317A}" dt="2020-07-14T21:46:32.242" v="26" actId="20577"/>
          <ac:spMkLst>
            <pc:docMk/>
            <pc:sldMk cId="3493867050" sldId="305"/>
            <ac:spMk id="3" creationId="{AE6A51BE-0275-4851-B413-6B7845FCD063}"/>
          </ac:spMkLst>
        </pc:spChg>
      </pc:sldChg>
    </pc:docChg>
  </pc:docChgLst>
  <pc:docChgLst>
    <pc:chgData name="Jackie Downs" userId="S::jdowns@sffcfoundation.org::750fbc34-7e05-427c-89e6-fc2cdb816eca" providerId="AD" clId="Web-{08E3B273-01DD-1EA1-C997-CBCCF5C6EE89}"/>
    <pc:docChg chg="modSld">
      <pc:chgData name="Jackie Downs" userId="S::jdowns@sffcfoundation.org::750fbc34-7e05-427c-89e6-fc2cdb816eca" providerId="AD" clId="Web-{08E3B273-01DD-1EA1-C997-CBCCF5C6EE89}" dt="2020-05-14T15:40:56.929" v="106" actId="20577"/>
      <pc:docMkLst>
        <pc:docMk/>
      </pc:docMkLst>
      <pc:sldChg chg="modSp">
        <pc:chgData name="Jackie Downs" userId="S::jdowns@sffcfoundation.org::750fbc34-7e05-427c-89e6-fc2cdb816eca" providerId="AD" clId="Web-{08E3B273-01DD-1EA1-C997-CBCCF5C6EE89}" dt="2020-05-14T15:37:00.732" v="83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08E3B273-01DD-1EA1-C997-CBCCF5C6EE89}" dt="2020-05-14T15:37:00.732" v="83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E3B273-01DD-1EA1-C997-CBCCF5C6EE89}" dt="2020-05-14T15:40:56.929" v="105" actId="20577"/>
        <pc:sldMkLst>
          <pc:docMk/>
          <pc:sldMk cId="249688773" sldId="269"/>
        </pc:sldMkLst>
        <pc:spChg chg="mod">
          <ac:chgData name="Jackie Downs" userId="S::jdowns@sffcfoundation.org::750fbc34-7e05-427c-89e6-fc2cdb816eca" providerId="AD" clId="Web-{08E3B273-01DD-1EA1-C997-CBCCF5C6EE89}" dt="2020-05-14T15:40:56.929" v="105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E3B273-01DD-1EA1-C997-CBCCF5C6EE89}" dt="2020-05-14T15:38:56.440" v="99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08E3B273-01DD-1EA1-C997-CBCCF5C6EE89}" dt="2020-05-14T15:38:56.440" v="99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E3B273-01DD-1EA1-C997-CBCCF5C6EE89}" dt="2020-05-14T15:35:59.808" v="2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08E3B273-01DD-1EA1-C997-CBCCF5C6EE89}" dt="2020-05-14T15:35:59.808" v="2" actId="20577"/>
          <ac:spMkLst>
            <pc:docMk/>
            <pc:sldMk cId="1095908797" sldId="293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B866361C-D0AB-3FBE-7FF7-8A0A2276B3DA}"/>
    <pc:docChg chg="addSld modSld">
      <pc:chgData name="Jackie Downs" userId="S::jdowns@sffcfoundation.org::750fbc34-7e05-427c-89e6-fc2cdb816eca" providerId="AD" clId="Web-{B866361C-D0AB-3FBE-7FF7-8A0A2276B3DA}" dt="2020-06-02T12:27:41.329" v="200"/>
      <pc:docMkLst>
        <pc:docMk/>
      </pc:docMkLst>
      <pc:sldChg chg="modSp">
        <pc:chgData name="Jackie Downs" userId="S::jdowns@sffcfoundation.org::750fbc34-7e05-427c-89e6-fc2cdb816eca" providerId="AD" clId="Web-{B866361C-D0AB-3FBE-7FF7-8A0A2276B3DA}" dt="2020-06-02T12:23:51.602" v="97" actId="20577"/>
        <pc:sldMkLst>
          <pc:docMk/>
          <pc:sldMk cId="36079372" sldId="258"/>
        </pc:sldMkLst>
        <pc:spChg chg="mod">
          <ac:chgData name="Jackie Downs" userId="S::jdowns@sffcfoundation.org::750fbc34-7e05-427c-89e6-fc2cdb816eca" providerId="AD" clId="Web-{B866361C-D0AB-3FBE-7FF7-8A0A2276B3DA}" dt="2020-06-02T12:23:51.602" v="97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2:56.101" v="27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B866361C-D0AB-3FBE-7FF7-8A0A2276B3DA}" dt="2020-06-02T12:22:56.101" v="27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5:11.652" v="181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B866361C-D0AB-3FBE-7FF7-8A0A2276B3DA}" dt="2020-06-02T12:25:11.652" v="181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5:58.310" v="195" actId="20577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B866361C-D0AB-3FBE-7FF7-8A0A2276B3DA}" dt="2020-06-02T12:25:58.310" v="195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1:39.801" v="4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B866361C-D0AB-3FBE-7FF7-8A0A2276B3DA}" dt="2020-06-02T12:21:39.801" v="4" actId="20577"/>
          <ac:spMkLst>
            <pc:docMk/>
            <pc:sldMk cId="1095908797" sldId="29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6:18.435" v="198" actId="20577"/>
        <pc:sldMkLst>
          <pc:docMk/>
          <pc:sldMk cId="3722023148" sldId="295"/>
        </pc:sldMkLst>
        <pc:spChg chg="mod">
          <ac:chgData name="Jackie Downs" userId="S::jdowns@sffcfoundation.org::750fbc34-7e05-427c-89e6-fc2cdb816eca" providerId="AD" clId="Web-{B866361C-D0AB-3FBE-7FF7-8A0A2276B3DA}" dt="2020-06-02T12:26:18.435" v="198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new">
        <pc:chgData name="Jackie Downs" userId="S::jdowns@sffcfoundation.org::750fbc34-7e05-427c-89e6-fc2cdb816eca" providerId="AD" clId="Web-{B866361C-D0AB-3FBE-7FF7-8A0A2276B3DA}" dt="2020-06-02T12:27:41.329" v="200"/>
        <pc:sldMkLst>
          <pc:docMk/>
          <pc:sldMk cId="2039294229" sldId="304"/>
        </pc:sldMkLst>
      </pc:sldChg>
    </pc:docChg>
  </pc:docChgLst>
  <pc:docChgLst>
    <pc:chgData name="Jackie Downs" userId="S::jdowns@sffcfoundation.org::750fbc34-7e05-427c-89e6-fc2cdb816eca" providerId="AD" clId="Web-{F8E55A26-6DC7-2BE6-3DD4-46A6353C8EDB}"/>
    <pc:docChg chg="modSld">
      <pc:chgData name="Jackie Downs" userId="S::jdowns@sffcfoundation.org::750fbc34-7e05-427c-89e6-fc2cdb816eca" providerId="AD" clId="Web-{F8E55A26-6DC7-2BE6-3DD4-46A6353C8EDB}" dt="2021-05-14T13:19:25.269" v="1" actId="20577"/>
      <pc:docMkLst>
        <pc:docMk/>
      </pc:docMkLst>
      <pc:sldChg chg="modSp">
        <pc:chgData name="Jackie Downs" userId="S::jdowns@sffcfoundation.org::750fbc34-7e05-427c-89e6-fc2cdb816eca" providerId="AD" clId="Web-{F8E55A26-6DC7-2BE6-3DD4-46A6353C8EDB}" dt="2021-05-14T13:19:25.269" v="1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F8E55A26-6DC7-2BE6-3DD4-46A6353C8EDB}" dt="2021-05-14T13:19:25.269" v="1" actId="20577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7C7390B9-58A4-9225-D170-6C3E013EEBB2}"/>
    <pc:docChg chg="addSld modSld">
      <pc:chgData name="Ashley DeWitt" userId="S::adewitt@sffcfoundation.org::1206c160-009f-4d23-8076-031e756c6dba" providerId="AD" clId="Web-{7C7390B9-58A4-9225-D170-6C3E013EEBB2}" dt="2020-05-11T21:15:48.692" v="53" actId="20577"/>
      <pc:docMkLst>
        <pc:docMk/>
      </pc:docMkLst>
      <pc:sldChg chg="modSp">
        <pc:chgData name="Ashley DeWitt" userId="S::adewitt@sffcfoundation.org::1206c160-009f-4d23-8076-031e756c6dba" providerId="AD" clId="Web-{7C7390B9-58A4-9225-D170-6C3E013EEBB2}" dt="2020-05-11T21:15:47.455" v="51" actId="20577"/>
        <pc:sldMkLst>
          <pc:docMk/>
          <pc:sldMk cId="1793927323" sldId="296"/>
        </pc:sldMkLst>
        <pc:spChg chg="mod">
          <ac:chgData name="Ashley DeWitt" userId="S::adewitt@sffcfoundation.org::1206c160-009f-4d23-8076-031e756c6dba" providerId="AD" clId="Web-{7C7390B9-58A4-9225-D170-6C3E013EEBB2}" dt="2020-05-11T21:15:47.455" v="51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add">
        <pc:chgData name="Ashley DeWitt" userId="S::adewitt@sffcfoundation.org::1206c160-009f-4d23-8076-031e756c6dba" providerId="AD" clId="Web-{7C7390B9-58A4-9225-D170-6C3E013EEBB2}" dt="2020-05-11T21:10:56.577" v="0"/>
        <pc:sldMkLst>
          <pc:docMk/>
          <pc:sldMk cId="468917623" sldId="301"/>
        </pc:sldMkLst>
      </pc:sldChg>
    </pc:docChg>
  </pc:docChgLst>
  <pc:docChgLst>
    <pc:chgData name="Jackie Downs" userId="S::jdowns@sffcfoundation.org::750fbc34-7e05-427c-89e6-fc2cdb816eca" providerId="AD" clId="Web-{BAD3DF51-3E22-3709-99D3-2FE3DEC8FA2A}"/>
    <pc:docChg chg="delSld modSld sldOrd">
      <pc:chgData name="Jackie Downs" userId="S::jdowns@sffcfoundation.org::750fbc34-7e05-427c-89e6-fc2cdb816eca" providerId="AD" clId="Web-{BAD3DF51-3E22-3709-99D3-2FE3DEC8FA2A}" dt="2022-07-21T14:43:06.946" v="746"/>
      <pc:docMkLst>
        <pc:docMk/>
      </pc:docMkLst>
      <pc:sldChg chg="modSp ord">
        <pc:chgData name="Jackie Downs" userId="S::jdowns@sffcfoundation.org::750fbc34-7e05-427c-89e6-fc2cdb816eca" providerId="AD" clId="Web-{BAD3DF51-3E22-3709-99D3-2FE3DEC8FA2A}" dt="2022-07-21T14:42:06.616" v="745" actId="20577"/>
        <pc:sldMkLst>
          <pc:docMk/>
          <pc:sldMk cId="3814729355" sldId="263"/>
        </pc:sldMkLst>
        <pc:spChg chg="mod">
          <ac:chgData name="Jackie Downs" userId="S::jdowns@sffcfoundation.org::750fbc34-7e05-427c-89e6-fc2cdb816eca" providerId="AD" clId="Web-{BAD3DF51-3E22-3709-99D3-2FE3DEC8FA2A}" dt="2022-07-21T14:32:31.599" v="522" actId="1076"/>
          <ac:spMkLst>
            <pc:docMk/>
            <pc:sldMk cId="3814729355" sldId="26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BAD3DF51-3E22-3709-99D3-2FE3DEC8FA2A}" dt="2022-07-21T14:42:06.616" v="745" actId="20577"/>
          <ac:spMkLst>
            <pc:docMk/>
            <pc:sldMk cId="3814729355" sldId="263"/>
            <ac:spMk id="3" creationId="{6D3EEBC5-A728-7553-818C-D4BAAF53DC28}"/>
          </ac:spMkLst>
        </pc:spChg>
      </pc:sldChg>
      <pc:sldChg chg="modSp">
        <pc:chgData name="Jackie Downs" userId="S::jdowns@sffcfoundation.org::750fbc34-7e05-427c-89e6-fc2cdb816eca" providerId="AD" clId="Web-{BAD3DF51-3E22-3709-99D3-2FE3DEC8FA2A}" dt="2022-07-21T14:26:17.650" v="45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BAD3DF51-3E22-3709-99D3-2FE3DEC8FA2A}" dt="2022-07-21T14:26:17.650" v="45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AD3DF51-3E22-3709-99D3-2FE3DEC8FA2A}" dt="2022-07-21T14:27:19.824" v="47" actId="20577"/>
        <pc:sldMkLst>
          <pc:docMk/>
          <pc:sldMk cId="937256995" sldId="271"/>
        </pc:sldMkLst>
        <pc:spChg chg="mod">
          <ac:chgData name="Jackie Downs" userId="S::jdowns@sffcfoundation.org::750fbc34-7e05-427c-89e6-fc2cdb816eca" providerId="AD" clId="Web-{BAD3DF51-3E22-3709-99D3-2FE3DEC8FA2A}" dt="2022-07-21T14:27:19.824" v="47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 del">
        <pc:chgData name="Jackie Downs" userId="S::jdowns@sffcfoundation.org::750fbc34-7e05-427c-89e6-fc2cdb816eca" providerId="AD" clId="Web-{BAD3DF51-3E22-3709-99D3-2FE3DEC8FA2A}" dt="2022-07-21T14:40:22.176" v="732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BAD3DF51-3E22-3709-99D3-2FE3DEC8FA2A}" dt="2022-07-21T14:40:01.300" v="731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AD3DF51-3E22-3709-99D3-2FE3DEC8FA2A}" dt="2022-07-21T14:41:39.787" v="739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BAD3DF51-3E22-3709-99D3-2FE3DEC8FA2A}" dt="2022-07-21T14:41:39.787" v="739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BAD3DF51-3E22-3709-99D3-2FE3DEC8FA2A}" dt="2022-07-21T14:43:06.946" v="746"/>
        <pc:sldMkLst>
          <pc:docMk/>
          <pc:sldMk cId="2870852678" sldId="308"/>
        </pc:sldMkLst>
      </pc:sldChg>
    </pc:docChg>
  </pc:docChgLst>
  <pc:docChgLst>
    <pc:chgData name="Jackie Downs" userId="750fbc34-7e05-427c-89e6-fc2cdb816eca" providerId="ADAL" clId="{D8D82F11-D4DA-9149-BA80-C5FCD87C54E5}"/>
    <pc:docChg chg="modSld">
      <pc:chgData name="Jackie Downs" userId="750fbc34-7e05-427c-89e6-fc2cdb816eca" providerId="ADAL" clId="{D8D82F11-D4DA-9149-BA80-C5FCD87C54E5}" dt="2022-07-05T21:08:24.409" v="16" actId="20577"/>
      <pc:docMkLst>
        <pc:docMk/>
      </pc:docMkLst>
      <pc:sldChg chg="modSp mod">
        <pc:chgData name="Jackie Downs" userId="750fbc34-7e05-427c-89e6-fc2cdb816eca" providerId="ADAL" clId="{D8D82F11-D4DA-9149-BA80-C5FCD87C54E5}" dt="2022-07-05T21:08:24.409" v="16" actId="20577"/>
        <pc:sldMkLst>
          <pc:docMk/>
          <pc:sldMk cId="4002634157" sldId="268"/>
        </pc:sldMkLst>
        <pc:spChg chg="mod">
          <ac:chgData name="Jackie Downs" userId="750fbc34-7e05-427c-89e6-fc2cdb816eca" providerId="ADAL" clId="{D8D82F11-D4DA-9149-BA80-C5FCD87C54E5}" dt="2022-07-05T21:08:24.409" v="16" actId="20577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D02B63FD-C2EE-47BF-9590-0A93F6D004EE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C8525039-CBEF-4253-8C9F-29CA5FE6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042">
              <a:defRPr/>
            </a:pPr>
            <a:r>
              <a:rPr lang="en-US"/>
              <a:t>6/3/21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5039-CBEF-4253-8C9F-29CA5FE66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6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2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99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62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8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2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2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5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701D067-A13B-49DF-9E84-D442835B0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069" y="100167"/>
            <a:ext cx="3483086" cy="3483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943" y="3328532"/>
            <a:ext cx="8135088" cy="1650489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 </a:t>
            </a:r>
            <a:br>
              <a:rPr lang="en-US" sz="4400" dirty="0"/>
            </a:br>
            <a:r>
              <a:rPr lang="en-US" sz="4400" dirty="0"/>
              <a:t>Student and Parent Orientation</a:t>
            </a:r>
            <a:br>
              <a:rPr lang="en-US" sz="4400" dirty="0"/>
            </a:br>
            <a:r>
              <a:rPr lang="en-US" sz="3200" dirty="0"/>
              <a:t>(Grades 9-12)</a:t>
            </a:r>
            <a:br>
              <a:rPr lang="en-US" sz="4400" dirty="0"/>
            </a:br>
            <a:r>
              <a:rPr lang="en-US" sz="2000" dirty="0">
                <a:solidFill>
                  <a:schemeClr val="tx1"/>
                </a:solidFill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96861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Reflect on Your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13" y="1715695"/>
            <a:ext cx="9174163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Navigate </a:t>
            </a:r>
            <a:r>
              <a:rPr lang="en-US" sz="1800" dirty="0">
                <a:ea typeface="+mn-lt"/>
                <a:cs typeface="+mn-lt"/>
              </a:rPr>
              <a:t>to </a:t>
            </a:r>
            <a:r>
              <a:rPr lang="en-US" dirty="0">
                <a:ea typeface="+mn-lt"/>
                <a:cs typeface="+mn-lt"/>
              </a:rPr>
              <a:t>pfe.sffcfoundation</a:t>
            </a:r>
            <a:r>
              <a:rPr lang="en-US" sz="1800" dirty="0">
                <a:ea typeface="+mn-lt"/>
                <a:cs typeface="+mn-lt"/>
              </a:rPr>
              <a:t>.</a:t>
            </a:r>
            <a:r>
              <a:rPr lang="en-US" dirty="0">
                <a:ea typeface="+mn-lt"/>
                <a:cs typeface="+mn-lt"/>
              </a:rPr>
              <a:t>org - </a:t>
            </a:r>
            <a:r>
              <a:rPr lang="en-US" sz="1400" dirty="0">
                <a:ea typeface="+mn-lt"/>
                <a:cs typeface="+mn-lt"/>
              </a:rPr>
              <a:t>bookmark this page for ease of access</a:t>
            </a:r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Log in</a:t>
            </a:r>
            <a:endParaRPr lang="en-US" sz="1800" dirty="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dirty="0"/>
              <a:t>Click </a:t>
            </a:r>
            <a:r>
              <a:rPr lang="en-US" sz="1800" dirty="0"/>
              <a:t>“</a:t>
            </a:r>
            <a:r>
              <a:rPr lang="en-US" dirty="0"/>
              <a:t>Submit New Reflections”</a:t>
            </a:r>
            <a:endParaRPr lang="en-US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Fill out the form and submit, uploading any pictures you'd like to share</a:t>
            </a:r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Your coordinator has the option to approve or reject your reflection</a:t>
            </a:r>
          </a:p>
          <a:p>
            <a:pPr marL="1028700" lvl="1">
              <a:buFont typeface="Wingdings,Sans-Serif"/>
              <a:buChar char="v"/>
            </a:pPr>
            <a:r>
              <a:rPr lang="en-US" sz="1800" dirty="0">
                <a:ea typeface="+mn-lt"/>
                <a:cs typeface="+mn-lt"/>
              </a:rPr>
              <a:t>If approved, you will receive an email confirmation.</a:t>
            </a:r>
          </a:p>
          <a:p>
            <a:pPr marL="1028700" lvl="1">
              <a:buFont typeface="Wingdings,Sans-Serif"/>
              <a:buChar char="v"/>
            </a:pPr>
            <a:r>
              <a:rPr lang="en-US" sz="1800" dirty="0">
                <a:ea typeface="+mn-lt"/>
                <a:cs typeface="+mn-lt"/>
              </a:rPr>
              <a:t>If rejected, you will need to edit and re-submit your reflection for this visit date (within 2 weeks of original submission date)</a:t>
            </a:r>
          </a:p>
          <a:p>
            <a:pPr marL="1428750" lvl="2">
              <a:buFont typeface="Wingdings,Sans-Serif"/>
              <a:buChar char="v"/>
            </a:pPr>
            <a:r>
              <a:rPr lang="en-US" sz="1600" dirty="0">
                <a:ea typeface="+mn-lt"/>
                <a:cs typeface="+mn-lt"/>
              </a:rPr>
              <a:t>Only "approved" visits count toward scholarship</a:t>
            </a:r>
          </a:p>
        </p:txBody>
      </p:sp>
    </p:spTree>
    <p:extLst>
      <p:ext uri="{BB962C8B-B14F-4D97-AF65-F5344CB8AC3E}">
        <p14:creationId xmlns:p14="http://schemas.microsoft.com/office/powerpoint/2010/main" val="226555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1C48-D40B-4127-93B1-2C233C9D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5CEA-ACBA-4FF5-BA24-8C428BD89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640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In order to keep each student safe while visiting:</a:t>
            </a:r>
            <a:endParaRPr lang="en-US" sz="200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/>
          </a:p>
          <a:p>
            <a:pPr>
              <a:buFont typeface="Wingdings" charset="2"/>
              <a:buChar char="v"/>
            </a:pPr>
            <a:r>
              <a:rPr lang="en-US" sz="2000"/>
              <a:t>Parents of students in grades 9-12 must make their own decision about attending visits. You are ultimately responsible for your child’s safety. </a:t>
            </a:r>
            <a:endParaRPr lang="en-US" sz="2000">
              <a:ea typeface="+mn-lt"/>
              <a:cs typeface="+mn-lt"/>
            </a:endParaRPr>
          </a:p>
          <a:p>
            <a:pPr>
              <a:buFont typeface="Wingdings" charset="2"/>
              <a:buChar char="v"/>
            </a:pPr>
            <a:endParaRPr lang="en-US" sz="2000"/>
          </a:p>
          <a:p>
            <a:pPr>
              <a:buFont typeface="Wingdings" charset="2"/>
              <a:buChar char="v"/>
            </a:pPr>
            <a:r>
              <a:rPr lang="en-US" sz="2000"/>
              <a:t>Make sure you are complying with any of your conference’s policies for student safety, including background checks, if applicable. </a:t>
            </a:r>
            <a:endParaRPr lang="en-US" sz="2000">
              <a:ea typeface="+mn-lt"/>
              <a:cs typeface="+mn-lt"/>
            </a:endParaRPr>
          </a:p>
          <a:p>
            <a:pPr>
              <a:buFont typeface="Wingdings" charset="2"/>
              <a:buChar char="v"/>
            </a:pPr>
            <a:endParaRPr lang="en-US" sz="2000">
              <a:ea typeface="+mn-lt"/>
              <a:cs typeface="+mn-lt"/>
            </a:endParaRPr>
          </a:p>
          <a:p>
            <a:pPr>
              <a:buFont typeface="Wingdings" charset="2"/>
              <a:buChar char="v"/>
            </a:pPr>
            <a:r>
              <a:rPr lang="en-US" sz="2000">
                <a:ea typeface="+mn-lt"/>
                <a:cs typeface="+mn-lt"/>
              </a:rPr>
              <a:t>Your school may require parents to sign a permission slip.</a:t>
            </a:r>
          </a:p>
        </p:txBody>
      </p:sp>
      <p:pic>
        <p:nvPicPr>
          <p:cNvPr id="4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C1158578-6E9A-4B4B-AE3C-B83AE122E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525" y="1532141"/>
            <a:ext cx="2743200" cy="405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You’re Ready!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47" y="1387551"/>
            <a:ext cx="8886968" cy="3336545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/>
              <a:t>You</a:t>
            </a:r>
            <a:r>
              <a:rPr lang="en-US" sz="1800"/>
              <a:t> are now </a:t>
            </a:r>
            <a:r>
              <a:rPr lang="en-US"/>
              <a:t>ready to</a:t>
            </a:r>
            <a:r>
              <a:rPr lang="en-US" sz="1800"/>
              <a:t> build a relationship with your </a:t>
            </a:r>
            <a:r>
              <a:rPr lang="en-US"/>
              <a:t>mentor</a:t>
            </a:r>
            <a:r>
              <a:rPr lang="en-US" sz="1800"/>
              <a:t>! If you have any </a:t>
            </a:r>
            <a:r>
              <a:rPr lang="en-US"/>
              <a:t>questions </a:t>
            </a:r>
            <a:r>
              <a:rPr lang="en-US" sz="1800"/>
              <a:t>now or throughout the year, talk to your </a:t>
            </a:r>
            <a:r>
              <a:rPr lang="en-US"/>
              <a:t>PFE Coordinator</a:t>
            </a:r>
            <a:r>
              <a:rPr lang="en-US" sz="1800"/>
              <a:t>. </a:t>
            </a: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If</a:t>
            </a:r>
            <a:r>
              <a:rPr lang="en-US" sz="1800"/>
              <a:t> you have any questions that your C</a:t>
            </a:r>
            <a:r>
              <a:rPr lang="en-US"/>
              <a:t>oordinator</a:t>
            </a:r>
            <a:r>
              <a:rPr lang="en-US" sz="1800"/>
              <a:t> cannot answer, </a:t>
            </a:r>
            <a:r>
              <a:rPr lang="en-US"/>
              <a:t>ask him/her to</a:t>
            </a:r>
            <a:r>
              <a:rPr lang="en-US" sz="1800"/>
              <a:t> contact the PFE </a:t>
            </a:r>
            <a:r>
              <a:rPr lang="en-US"/>
              <a:t>Administration</a:t>
            </a:r>
            <a:r>
              <a:rPr lang="en-US" sz="1800"/>
              <a:t>.</a:t>
            </a:r>
          </a:p>
          <a:p>
            <a:pPr marL="0" indent="0" algn="ctr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Please share your creative visit ideas on the PFE Facebook page to encourage others!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sz="1800"/>
              <a:t>Students &amp; </a:t>
            </a:r>
            <a:r>
              <a:rPr lang="en-US"/>
              <a:t>Parents</a:t>
            </a:r>
          </a:p>
          <a:p>
            <a:pPr marL="0" indent="0" algn="ctr">
              <a:buNone/>
            </a:pPr>
            <a:r>
              <a:rPr lang="en-US"/>
              <a:t>Thank</a:t>
            </a:r>
            <a:r>
              <a:rPr lang="en-US" sz="1800"/>
              <a:t> you for enriching the life of your mentor through your time and service!</a:t>
            </a:r>
            <a:endParaRPr lang="en-US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91" y="4887105"/>
            <a:ext cx="4881874" cy="171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58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5019"/>
          </a:xfrm>
        </p:spPr>
        <p:txBody>
          <a:bodyPr/>
          <a:lstStyle/>
          <a:p>
            <a:pPr algn="ctr"/>
            <a:r>
              <a:rPr lang="en-US"/>
              <a:t>PFE is for students who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871" y="1712055"/>
            <a:ext cx="7934491" cy="3307176"/>
          </a:xfrm>
        </p:spPr>
        <p:txBody>
          <a:bodyPr vert="horz" lIns="45720" tIns="45720" rIns="45720" bIns="45720" rtlCol="0" anchor="t">
            <a:noAutofit/>
          </a:bodyPr>
          <a:lstStyle/>
          <a:p>
            <a:pPr marL="0" indent="0">
              <a:buNone/>
            </a:pPr>
            <a:endParaRPr lang="en-US" sz="200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Passionate about service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Intentional and creative with their visits/service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Committed to visiting a mentor 2 hours weekly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Looking to serve and build a relationship with their mentor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A student who values Christian education</a:t>
            </a:r>
          </a:p>
        </p:txBody>
      </p:sp>
    </p:spTree>
    <p:extLst>
      <p:ext uri="{BB962C8B-B14F-4D97-AF65-F5344CB8AC3E}">
        <p14:creationId xmlns:p14="http://schemas.microsoft.com/office/powerpoint/2010/main" val="109590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it works each term</a:t>
            </a:r>
            <a:br>
              <a:rPr lang="en-US" dirty="0"/>
            </a:br>
            <a:r>
              <a:rPr lang="en-US" sz="2400" u="sng" dirty="0">
                <a:solidFill>
                  <a:schemeClr val="tx1"/>
                </a:solidFill>
              </a:rPr>
              <a:t>August 13-December 31</a:t>
            </a:r>
            <a:r>
              <a:rPr lang="en-US" sz="2400" dirty="0"/>
              <a:t>    &amp;   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u="sng" dirty="0">
                <a:solidFill>
                  <a:schemeClr val="tx1"/>
                </a:solidFill>
              </a:rPr>
              <a:t>January 1- May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02" y="1927705"/>
            <a:ext cx="9005699" cy="4544393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AutoNum type="arabicPeriod"/>
            </a:pPr>
            <a:r>
              <a:rPr lang="en-US" dirty="0"/>
              <a:t>Find a mentor who is available 2 hours/week for the school year. Someone you can build an intergenerational relationship with and provide service to.</a:t>
            </a:r>
          </a:p>
          <a:p>
            <a:pPr>
              <a:buAutoNum type="arabicPeriod"/>
            </a:pPr>
            <a:r>
              <a:rPr lang="en-US" dirty="0"/>
              <a:t>Complete 1 Qualifying Unit per week.</a:t>
            </a:r>
            <a:r>
              <a:rPr lang="en-US" sz="1600" dirty="0"/>
              <a:t> </a:t>
            </a:r>
            <a:r>
              <a:rPr lang="en-US" sz="1400" dirty="0"/>
              <a:t>(1</a:t>
            </a:r>
            <a:r>
              <a:rPr lang="en-US" sz="1400" b="1" dirty="0"/>
              <a:t> QU</a:t>
            </a:r>
            <a:r>
              <a:rPr lang="en-US" sz="1400" dirty="0"/>
              <a:t> = </a:t>
            </a:r>
            <a:r>
              <a:rPr lang="en-US" sz="1400" b="1" i="1" dirty="0"/>
              <a:t>2 service/visit hours</a:t>
            </a:r>
            <a:r>
              <a:rPr lang="en-US" sz="1400" dirty="0"/>
              <a:t> and a </a:t>
            </a:r>
            <a:r>
              <a:rPr lang="en-US" sz="1400" b="1" i="1" dirty="0"/>
              <a:t>written reflection</a:t>
            </a:r>
            <a:r>
              <a:rPr lang="en-US" sz="1400" dirty="0"/>
              <a:t>) </a:t>
            </a:r>
          </a:p>
          <a:p>
            <a:pPr marL="685800" lvl="1">
              <a:buFont typeface="Wingdings" charset="2"/>
              <a:buChar char="v"/>
            </a:pPr>
            <a:r>
              <a:rPr lang="en-US" dirty="0">
                <a:ea typeface="+mn-lt"/>
                <a:cs typeface="+mn-lt"/>
              </a:rPr>
              <a:t>Provide 2 hours of service or visitation with your mentor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ea typeface="+mn-lt"/>
                <a:cs typeface="+mn-lt"/>
              </a:rPr>
              <a:t>Submit reflection online upon completion of visit.</a:t>
            </a:r>
            <a:r>
              <a:rPr lang="en-US" sz="1400" dirty="0">
                <a:ea typeface="+mn-lt"/>
                <a:cs typeface="+mn-lt"/>
              </a:rPr>
              <a:t> (do not submit if less than 2 hours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Complete 14 QU's each term: (Aug.13 - Dec.31) &amp; (Jan.1- May 13)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Only 1 QU allowed per week.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/>
          </a:p>
          <a:p>
            <a:pPr marL="0" indent="0" algn="ctr">
              <a:buNone/>
            </a:pPr>
            <a:r>
              <a:rPr lang="en-US" dirty="0"/>
              <a:t>Your coordinator will consistently review reflections, providing feedback as needed. </a:t>
            </a:r>
          </a:p>
          <a:p>
            <a:pPr marL="0" indent="0" algn="ctr">
              <a:buNone/>
            </a:pPr>
            <a:r>
              <a:rPr lang="en-US" dirty="0"/>
              <a:t>If 14 QU's completed in a term, you will receive: $800 tuition scholarship  </a:t>
            </a:r>
          </a:p>
          <a:p>
            <a:pPr marL="0" indent="0" algn="ctr">
              <a:buNone/>
            </a:pPr>
            <a:r>
              <a:rPr lang="en-US" dirty="0"/>
              <a:t>       (paid January and May)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0263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A444-3334-6ECC-B8D7-28F83A75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Unacceptable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FEAE7-9DBF-583C-E33E-358E44716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6733"/>
            <a:ext cx="8596668" cy="4987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T</a:t>
            </a:r>
            <a:r>
              <a:rPr lang="en-US" sz="2000" dirty="0"/>
              <a:t>hese activities will </a:t>
            </a:r>
            <a:r>
              <a:rPr lang="en-US" sz="2000" u="sng" dirty="0"/>
              <a:t>not</a:t>
            </a:r>
            <a:r>
              <a:rPr lang="en-US" sz="2000" dirty="0"/>
              <a:t> be awarded with scholarship:</a:t>
            </a:r>
          </a:p>
          <a:p>
            <a:endParaRPr lang="en-US" sz="2000" dirty="0"/>
          </a:p>
          <a:p>
            <a:pPr>
              <a:buFont typeface="Wingdings,Sans-Serif" charset="2"/>
              <a:buChar char="v"/>
            </a:pPr>
            <a:r>
              <a:rPr lang="en-US" sz="2000" dirty="0"/>
              <a:t>Watching TV</a:t>
            </a:r>
            <a:r>
              <a:rPr lang="en-US" sz="2000" i="1" dirty="0"/>
              <a:t> </a:t>
            </a:r>
            <a:endParaRPr lang="en-US" sz="2000" dirty="0"/>
          </a:p>
          <a:p>
            <a:pPr>
              <a:buFont typeface="Wingdings,Sans-Serif" charset="2"/>
              <a:buChar char="v"/>
            </a:pPr>
            <a:r>
              <a:rPr lang="en-US" sz="2000" dirty="0"/>
              <a:t>Being on your phone or ignoring your mentor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Visiting your mentor’s home while he/she is away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Mentor's being paired with more than one student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Virtual visits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Bouncing between mentors (you should have only one mentor per year, unless something unfortunate happens where you need to switch mentors)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Time spent at a school event, cleaning church/school, assisting in classroom, entertainment venue, or during Sabbath hours</a:t>
            </a:r>
          </a:p>
        </p:txBody>
      </p:sp>
    </p:spTree>
    <p:extLst>
      <p:ext uri="{BB962C8B-B14F-4D97-AF65-F5344CB8AC3E}">
        <p14:creationId xmlns:p14="http://schemas.microsoft.com/office/powerpoint/2010/main" val="171704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Choose Your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60" y="1417109"/>
            <a:ext cx="8912976" cy="4913812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 PFE program was originally designed to ease senior isolation. An appropriate mentor is a cognitively healthy, older adult (age 55+) or someone with a disability who could use company and/or light assistance around the home.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Find a Mentor: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With whom you can form a relationship</a:t>
            </a:r>
            <a:r>
              <a:rPr lang="en-US" dirty="0"/>
              <a:t>, have similar interests/hobbies</a:t>
            </a: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Who has healthy cognitive capabilities (no Alzheimer’s or dementia)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Who might be lonely and is needing </a:t>
            </a:r>
            <a:r>
              <a:rPr lang="en-US" dirty="0"/>
              <a:t>company</a:t>
            </a: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Who can commit to</a:t>
            </a:r>
            <a:r>
              <a:rPr lang="en-US" dirty="0"/>
              <a:t> 2 hours</a:t>
            </a:r>
            <a:r>
              <a:rPr lang="en-US" sz="1800" dirty="0"/>
              <a:t> </a:t>
            </a:r>
            <a:r>
              <a:rPr lang="en-US" dirty="0"/>
              <a:t>every </a:t>
            </a:r>
            <a:r>
              <a:rPr lang="en-US" sz="1800" dirty="0"/>
              <a:t>week for </a:t>
            </a:r>
            <a:r>
              <a:rPr lang="en-US" dirty="0"/>
              <a:t>an entire</a:t>
            </a:r>
            <a:r>
              <a:rPr lang="en-US" sz="1800" dirty="0"/>
              <a:t> </a:t>
            </a:r>
            <a:r>
              <a:rPr lang="en-US" dirty="0"/>
              <a:t>semester. </a:t>
            </a: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Who is NOT related to you by any degree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Who does NOT live in a nursing home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Apply for a Student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291" y="2133339"/>
            <a:ext cx="8663982" cy="2998734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buAutoNum type="arabicPeriod"/>
            </a:pPr>
            <a:r>
              <a:rPr lang="en-US"/>
              <a:t>Go to pfe.sffcfoundation.org </a:t>
            </a:r>
            <a:r>
              <a:rPr lang="en-US">
                <a:ea typeface="+mn-lt"/>
                <a:cs typeface="+mn-lt"/>
              </a:rPr>
              <a:t>- </a:t>
            </a:r>
            <a:r>
              <a:rPr lang="en-US" sz="1400">
                <a:ea typeface="+mn-lt"/>
                <a:cs typeface="+mn-lt"/>
              </a:rPr>
              <a:t>bookmark this page in for ease of access</a:t>
            </a:r>
            <a:endParaRPr lang="en-US" sz="1400"/>
          </a:p>
          <a:p>
            <a:pPr>
              <a:buAutoNum type="arabicPeriod"/>
            </a:pPr>
            <a:r>
              <a:rPr lang="en-US"/>
              <a:t>Click "Student</a:t>
            </a:r>
            <a:r>
              <a:rPr lang="en-US">
                <a:ea typeface="+mn-lt"/>
                <a:cs typeface="+mn-lt"/>
              </a:rPr>
              <a:t> Application"</a:t>
            </a:r>
            <a:endParaRPr lang="en-US" sz="140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Fill out the application, and submit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Once your school coordinator approves your account, you will receive an email prompting you to complete account creation by selecting a password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Follow the link and choose your password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Log in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Enter your Mentor's information.</a:t>
            </a:r>
          </a:p>
          <a:p>
            <a:pPr marL="0" indent="0">
              <a:buNone/>
            </a:pPr>
            <a:endParaRPr lang="en-US">
              <a:highlight>
                <a:srgbClr val="FFFF00"/>
              </a:highlight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725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Schedule Your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48" y="1338470"/>
            <a:ext cx="8775663" cy="5086514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Once your application is approved by your Coordinator</a:t>
            </a:r>
            <a:r>
              <a:rPr lang="en-US" dirty="0"/>
              <a:t>, contact</a:t>
            </a:r>
            <a:r>
              <a:rPr lang="en-US" sz="1800" dirty="0"/>
              <a:t> your </a:t>
            </a:r>
            <a:r>
              <a:rPr lang="en-US" dirty="0"/>
              <a:t>mentor</a:t>
            </a:r>
            <a:r>
              <a:rPr lang="en-US" sz="1800" dirty="0"/>
              <a:t> to set up weekly visits</a:t>
            </a:r>
            <a:r>
              <a:rPr lang="en-US" dirty="0"/>
              <a:t>.</a:t>
            </a:r>
            <a:endParaRPr lang="en-US" b="1" u="sng" dirty="0"/>
          </a:p>
          <a:p>
            <a:pPr marL="0" indent="0">
              <a:buNone/>
            </a:pPr>
            <a:endParaRPr lang="en-US"/>
          </a:p>
          <a:p>
            <a:pPr marL="285750" indent="-285750">
              <a:buFont typeface="Wingdings" panose="020B0602020104020603" pitchFamily="34" charset="0"/>
              <a:buChar char="v"/>
            </a:pPr>
            <a:r>
              <a:rPr lang="en-US" dirty="0"/>
              <a:t>Start your weekly visits early as more than 1 QU per week </a:t>
            </a:r>
            <a:r>
              <a:rPr lang="en-US" b="1" u="sng" dirty="0"/>
              <a:t>is not allowed</a:t>
            </a:r>
            <a:r>
              <a:rPr lang="en-US" dirty="0"/>
              <a:t>, even if you or your mentor becomes sick or is out of town for vacation.</a:t>
            </a:r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/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 sz="1800"/>
          </a:p>
          <a:p>
            <a:pPr marL="285750" indent="-285750">
              <a:buFont typeface="Wingdings" panose="020B0602020104020603" pitchFamily="34" charset="0"/>
              <a:buChar char="v"/>
            </a:pPr>
            <a:r>
              <a:rPr lang="en-US" dirty="0"/>
              <a:t>Decide with your parents, if they will visit with you or allow you to go alone (transportation to/from visit is your parent's responsibility).</a:t>
            </a:r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/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Virtual visits will not count towards a QU </a:t>
            </a:r>
          </a:p>
          <a:p>
            <a:pPr marL="857250" lvl="2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Start Visiting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61" y="1777258"/>
            <a:ext cx="8594116" cy="5250563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US" sz="2400"/>
              <a:t>Discuss with your mentor what activities he/she would like to do during your visit together. </a:t>
            </a:r>
            <a:endParaRPr lang="en-US" sz="2400" i="1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Be on time, and let your mentor know ahead of time if you need to reschedule.</a:t>
            </a: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The ideas are endless! Work with your mentor to see what activities fit best for both of you. </a:t>
            </a:r>
          </a:p>
        </p:txBody>
      </p:sp>
    </p:spTree>
    <p:extLst>
      <p:ext uri="{BB962C8B-B14F-4D97-AF65-F5344CB8AC3E}">
        <p14:creationId xmlns:p14="http://schemas.microsoft.com/office/powerpoint/2010/main" val="203528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622" y="357381"/>
            <a:ext cx="8596668" cy="1112207"/>
          </a:xfrm>
        </p:spPr>
        <p:txBody>
          <a:bodyPr>
            <a:noAutofit/>
          </a:bodyPr>
          <a:lstStyle/>
          <a:p>
            <a:pPr algn="ctr"/>
            <a:r>
              <a:rPr lang="en-US" sz="5400"/>
              <a:t>Reflections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3EEBC5-A728-7553-818C-D4BAAF53DC28}"/>
              </a:ext>
            </a:extLst>
          </p:cNvPr>
          <p:cNvSpPr txBox="1"/>
          <p:nvPr/>
        </p:nvSpPr>
        <p:spPr>
          <a:xfrm>
            <a:off x="1097845" y="1803399"/>
            <a:ext cx="7752642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Reflection platform is mobile friendly. 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Consider completing your reflection with your mentor the last few minutes of your visit.</a:t>
            </a:r>
          </a:p>
          <a:p>
            <a:pPr marL="742950" lvl="1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Reflection must be submitted upon completion of 2-hour visit.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Students and Coordinator will receive email notifications with each reflection transaction.</a:t>
            </a:r>
          </a:p>
          <a:p>
            <a:pPr marL="285750" indent="-285750">
              <a:buFont typeface="Arial"/>
              <a:buChar char="•"/>
            </a:pP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Be detailed when answering your reflection questions. 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This is how your Coordinator and the PFE Administration can understand your visit/service with your mentor.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FEFFFF"/>
                </a:solidFill>
                <a:ea typeface="+mn-lt"/>
                <a:cs typeface="+mn-lt"/>
              </a:rPr>
              <a:t>e detailed when completing your reflection.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7293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4B54BE3EAD84ABF20D3BB9127B4B8" ma:contentTypeVersion="18" ma:contentTypeDescription="Create a new document." ma:contentTypeScope="" ma:versionID="19f55891f9afd1cbd9f8b5cb2ee35ccb">
  <xsd:schema xmlns:xsd="http://www.w3.org/2001/XMLSchema" xmlns:xs="http://www.w3.org/2001/XMLSchema" xmlns:p="http://schemas.microsoft.com/office/2006/metadata/properties" xmlns:ns1="http://schemas.microsoft.com/sharepoint/v3" xmlns:ns2="f7474c18-0a34-4eb6-b79e-8bbddf8a6318" xmlns:ns3="a59198b6-37f8-401c-b3ab-b6c9c93ca088" targetNamespace="http://schemas.microsoft.com/office/2006/metadata/properties" ma:root="true" ma:fieldsID="f392569b89fdb200abfb001c7c0b50fd" ns1:_="" ns2:_="" ns3:_="">
    <xsd:import namespace="http://schemas.microsoft.com/sharepoint/v3"/>
    <xsd:import namespace="f7474c18-0a34-4eb6-b79e-8bbddf8a6318"/>
    <xsd:import namespace="a59198b6-37f8-401c-b3ab-b6c9c93ca0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74c18-0a34-4eb6-b79e-8bbddf8a6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20e3ca6-57c6-4d0c-8320-ecad3a502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198b6-37f8-401c-b3ab-b6c9c93ca08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e3f90d-ad19-44a4-8670-305b3fe28ddc}" ma:internalName="TaxCatchAll" ma:showField="CatchAllData" ma:web="a59198b6-37f8-401c-b3ab-b6c9c93ca0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f7474c18-0a34-4eb6-b79e-8bbddf8a6318">
      <Terms xmlns="http://schemas.microsoft.com/office/infopath/2007/PartnerControls"/>
    </lcf76f155ced4ddcb4097134ff3c332f>
    <TaxCatchAll xmlns="a59198b6-37f8-401c-b3ab-b6c9c93ca0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E93BE-EC33-4531-BC87-1AA6DAE2B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7474c18-0a34-4eb6-b79e-8bbddf8a6318"/>
    <ds:schemaRef ds:uri="a59198b6-37f8-401c-b3ab-b6c9c93ca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965C04-637E-49D7-A909-F3FADA0578D4}">
  <ds:schemaRefs>
    <ds:schemaRef ds:uri="http://www.w3.org/XML/1998/namespace"/>
    <ds:schemaRef ds:uri="a59198b6-37f8-401c-b3ab-b6c9c93ca088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sharepoint/v3"/>
    <ds:schemaRef ds:uri="http://schemas.microsoft.com/office/2006/documentManagement/types"/>
    <ds:schemaRef ds:uri="f7474c18-0a34-4eb6-b79e-8bbddf8a631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EDE3E54-1DC9-4814-BAA7-1E20C66AB9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964</Words>
  <Application>Microsoft Macintosh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Wingdings,Sans-Serif</vt:lpstr>
      <vt:lpstr>Facet</vt:lpstr>
      <vt:lpstr>  Student and Parent Orientation (Grades 9-12) 2023-2024</vt:lpstr>
      <vt:lpstr>PFE is for students who are:</vt:lpstr>
      <vt:lpstr>How it works each term August 13-December 31    &amp;    January 1- May 13</vt:lpstr>
      <vt:lpstr>Unacceptable Activities</vt:lpstr>
      <vt:lpstr> Choose Your Mentor</vt:lpstr>
      <vt:lpstr>Apply for a Student Account</vt:lpstr>
      <vt:lpstr>Schedule Your Visits</vt:lpstr>
      <vt:lpstr> Start Visiting</vt:lpstr>
      <vt:lpstr>Reflections</vt:lpstr>
      <vt:lpstr>Reflect on Your Visit</vt:lpstr>
      <vt:lpstr>Safety</vt:lpstr>
      <vt:lpstr>You’re Ready!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Kaplan</dc:creator>
  <cp:lastModifiedBy>Ashley Beisiegel</cp:lastModifiedBy>
  <cp:revision>40</cp:revision>
  <cp:lastPrinted>2020-11-30T16:56:15Z</cp:lastPrinted>
  <dcterms:created xsi:type="dcterms:W3CDTF">2017-04-25T20:52:36Z</dcterms:created>
  <dcterms:modified xsi:type="dcterms:W3CDTF">2023-09-12T15:56:56Z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0x0101007054B54BE3EAD84ABF20D3BB9127B4B8</vt:lpwstr>
  </property>
  <property fmtid="{D5CDD505-2E9C-101B-9397-08002B2CF9AE}" pid="3" name="MSIP_Label_9c700311-1b20-487f-9129-30717d50ca8e_Enabled">
    <vt:lpwstr>True</vt:lpwstr>
  </property>
  <property fmtid="{D5CDD505-2E9C-101B-9397-08002B2CF9AE}" pid="4" name="MSIP_Label_9c700311-1b20-487f-9129-30717d50ca8e_SiteId">
    <vt:lpwstr>76e3921f-489b-4b7e-9547-9ea297add9b5</vt:lpwstr>
  </property>
  <property fmtid="{D5CDD505-2E9C-101B-9397-08002B2CF9AE}" pid="5" name="MSIP_Label_9c700311-1b20-487f-9129-30717d50ca8e_Owner">
    <vt:lpwstr>rebecca.lawrence@willistowerswatson.com</vt:lpwstr>
  </property>
  <property fmtid="{D5CDD505-2E9C-101B-9397-08002B2CF9AE}" pid="6" name="MSIP_Label_9c700311-1b20-487f-9129-30717d50ca8e_SetDate">
    <vt:lpwstr>2020-05-07T04:06:14.7272075Z</vt:lpwstr>
  </property>
  <property fmtid="{D5CDD505-2E9C-101B-9397-08002B2CF9AE}" pid="7" name="MSIP_Label_9c700311-1b20-487f-9129-30717d50ca8e_Name">
    <vt:lpwstr>Confidential</vt:lpwstr>
  </property>
  <property fmtid="{D5CDD505-2E9C-101B-9397-08002B2CF9AE}" pid="8" name="MSIP_Label_9c700311-1b20-487f-9129-30717d50ca8e_Application">
    <vt:lpwstr>Microsoft Azure Information Protection</vt:lpwstr>
  </property>
  <property fmtid="{D5CDD505-2E9C-101B-9397-08002B2CF9AE}" pid="9" name="MSIP_Label_9c700311-1b20-487f-9129-30717d50ca8e_ActionId">
    <vt:lpwstr>1c8ce398-f6c0-498f-82d2-cc1acceb422a</vt:lpwstr>
  </property>
  <property fmtid="{D5CDD505-2E9C-101B-9397-08002B2CF9AE}" pid="10" name="MSIP_Label_9c700311-1b20-487f-9129-30717d50ca8e_Extended_MSFT_Method">
    <vt:lpwstr>Automatic</vt:lpwstr>
  </property>
  <property fmtid="{D5CDD505-2E9C-101B-9397-08002B2CF9AE}" pid="11" name="MSIP_Label_d347b247-e90e-43a3-9d7b-004f14ae6873_Enabled">
    <vt:lpwstr>True</vt:lpwstr>
  </property>
  <property fmtid="{D5CDD505-2E9C-101B-9397-08002B2CF9AE}" pid="12" name="MSIP_Label_d347b247-e90e-43a3-9d7b-004f14ae6873_SiteId">
    <vt:lpwstr>76e3921f-489b-4b7e-9547-9ea297add9b5</vt:lpwstr>
  </property>
  <property fmtid="{D5CDD505-2E9C-101B-9397-08002B2CF9AE}" pid="13" name="MSIP_Label_d347b247-e90e-43a3-9d7b-004f14ae6873_Owner">
    <vt:lpwstr>rebecca.lawrence@willistowerswatson.com</vt:lpwstr>
  </property>
  <property fmtid="{D5CDD505-2E9C-101B-9397-08002B2CF9AE}" pid="14" name="MSIP_Label_d347b247-e90e-43a3-9d7b-004f14ae6873_SetDate">
    <vt:lpwstr>2020-05-07T04:06:14.7272075Z</vt:lpwstr>
  </property>
  <property fmtid="{D5CDD505-2E9C-101B-9397-08002B2CF9AE}" pid="15" name="MSIP_Label_d347b247-e90e-43a3-9d7b-004f14ae6873_Name">
    <vt:lpwstr>Anyone (No Protection)</vt:lpwstr>
  </property>
  <property fmtid="{D5CDD505-2E9C-101B-9397-08002B2CF9AE}" pid="16" name="MSIP_Label_d347b247-e90e-43a3-9d7b-004f14ae6873_Application">
    <vt:lpwstr>Microsoft Azure Information Protection</vt:lpwstr>
  </property>
  <property fmtid="{D5CDD505-2E9C-101B-9397-08002B2CF9AE}" pid="17" name="MSIP_Label_d347b247-e90e-43a3-9d7b-004f14ae6873_ActionId">
    <vt:lpwstr>1c8ce398-f6c0-498f-82d2-cc1acceb422a</vt:lpwstr>
  </property>
  <property fmtid="{D5CDD505-2E9C-101B-9397-08002B2CF9AE}" pid="18" name="MSIP_Label_d347b247-e90e-43a3-9d7b-004f14ae6873_Parent">
    <vt:lpwstr>9c700311-1b20-487f-9129-30717d50ca8e</vt:lpwstr>
  </property>
  <property fmtid="{D5CDD505-2E9C-101B-9397-08002B2CF9AE}" pid="19" name="MSIP_Label_d347b247-e90e-43a3-9d7b-004f14ae6873_Extended_MSFT_Method">
    <vt:lpwstr>Automatic</vt:lpwstr>
  </property>
  <property fmtid="{D5CDD505-2E9C-101B-9397-08002B2CF9AE}" pid="20" name="Sensitivity">
    <vt:lpwstr>Confidential Anyone (No Protection)</vt:lpwstr>
  </property>
  <property fmtid="{D5CDD505-2E9C-101B-9397-08002B2CF9AE}" pid="21" name="MediaServiceImageTags">
    <vt:lpwstr/>
  </property>
</Properties>
</file>